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4"/>
    <p:sldMasterId id="2147483648" r:id="rId5"/>
  </p:sldMasterIdLst>
  <p:notesMasterIdLst>
    <p:notesMasterId r:id="rId7"/>
  </p:notesMasterIdLst>
  <p:sldIdLst>
    <p:sldId id="257" r:id="rId6"/>
  </p:sldIdLst>
  <p:sldSz cx="12192000" cy="6858000"/>
  <p:notesSz cx="6858000" cy="9144000"/>
  <p:defaultTextStyle>
    <a:defPPr>
      <a:defRPr lang="en-GB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306539AC-DC72-1530-6624-9E93DF29DF94}" name="Joe Kane-Smith" initials="JK" userId="S::joe.kanesmith@crisis.org.uk::339c0dfa-b3e8-40d0-9156-d00e9ede1f4e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6149A2B-1B2A-1F22-8E21-AA58453609CA}" v="15" dt="2022-07-11T12:58:42.636"/>
    <p1510:client id="{B651531C-E22F-BA01-780C-0E83B61F1E47}" v="21" dt="2022-03-03T14:23:14.35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Relationship Id="rId14" Type="http://schemas.microsoft.com/office/2018/10/relationships/authors" Target="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e Kane-Smith" userId="S::joe.kanesmith@crisis.org.uk::339c0dfa-b3e8-40d0-9156-d00e9ede1f4e" providerId="AD" clId="Web-{06149A2B-1B2A-1F22-8E21-AA58453609CA}"/>
    <pc:docChg chg="">
      <pc:chgData name="Joe Kane-Smith" userId="S::joe.kanesmith@crisis.org.uk::339c0dfa-b3e8-40d0-9156-d00e9ede1f4e" providerId="AD" clId="Web-{06149A2B-1B2A-1F22-8E21-AA58453609CA}" dt="2022-07-11T12:58:42.636" v="0"/>
      <pc:docMkLst>
        <pc:docMk/>
      </pc:docMkLst>
      <pc:sldChg chg="delCm">
        <pc:chgData name="Joe Kane-Smith" userId="S::joe.kanesmith@crisis.org.uk::339c0dfa-b3e8-40d0-9156-d00e9ede1f4e" providerId="AD" clId="Web-{06149A2B-1B2A-1F22-8E21-AA58453609CA}" dt="2022-07-11T12:58:42.636" v="0"/>
        <pc:sldMkLst>
          <pc:docMk/>
          <pc:sldMk cId="629480207" sldId="257"/>
        </pc:sldMkLst>
      </pc:sldChg>
    </pc:docChg>
  </pc:docChgLst>
  <pc:docChgLst>
    <pc:chgData clId="Web-{06149A2B-1B2A-1F22-8E21-AA58453609CA}"/>
    <pc:docChg chg="modSld">
      <pc:chgData name="" userId="" providerId="" clId="Web-{06149A2B-1B2A-1F22-8E21-AA58453609CA}" dt="2022-07-11T12:58:30.386" v="12" actId="20577"/>
      <pc:docMkLst>
        <pc:docMk/>
      </pc:docMkLst>
      <pc:sldChg chg="modSp">
        <pc:chgData name="" userId="" providerId="" clId="Web-{06149A2B-1B2A-1F22-8E21-AA58453609CA}" dt="2022-07-11T12:58:30.386" v="12" actId="20577"/>
        <pc:sldMkLst>
          <pc:docMk/>
          <pc:sldMk cId="629480207" sldId="257"/>
        </pc:sldMkLst>
        <pc:spChg chg="mod">
          <ac:chgData name="" userId="" providerId="" clId="Web-{06149A2B-1B2A-1F22-8E21-AA58453609CA}" dt="2022-07-11T12:58:30.386" v="12" actId="20577"/>
          <ac:spMkLst>
            <pc:docMk/>
            <pc:sldMk cId="629480207" sldId="257"/>
            <ac:spMk id="17" creationId="{54EB4558-06D6-4262-A88E-0F2002C391DC}"/>
          </ac:spMkLst>
        </pc:spChg>
      </pc:sldChg>
    </pc:docChg>
  </pc:docChgLst>
  <pc:docChgLst>
    <pc:chgData name="Lisa Naylor" userId="S::lisa.naylor@crisis.org.uk::031e114b-fca1-42ab-bdab-99d4cdaee121" providerId="AD" clId="Web-{B651531C-E22F-BA01-780C-0E83B61F1E47}"/>
    <pc:docChg chg="addSld delSld modSld addMainMaster modMainMaster">
      <pc:chgData name="Lisa Naylor" userId="S::lisa.naylor@crisis.org.uk::031e114b-fca1-42ab-bdab-99d4cdaee121" providerId="AD" clId="Web-{B651531C-E22F-BA01-780C-0E83B61F1E47}" dt="2022-03-03T14:23:14.355" v="17"/>
      <pc:docMkLst>
        <pc:docMk/>
      </pc:docMkLst>
      <pc:sldChg chg="delSp del mod modClrScheme chgLayout">
        <pc:chgData name="Lisa Naylor" userId="S::lisa.naylor@crisis.org.uk::031e114b-fca1-42ab-bdab-99d4cdaee121" providerId="AD" clId="Web-{B651531C-E22F-BA01-780C-0E83B61F1E47}" dt="2022-03-03T14:22:20.117" v="2"/>
        <pc:sldMkLst>
          <pc:docMk/>
          <pc:sldMk cId="109857222" sldId="256"/>
        </pc:sldMkLst>
        <pc:spChg chg="del">
          <ac:chgData name="Lisa Naylor" userId="S::lisa.naylor@crisis.org.uk::031e114b-fca1-42ab-bdab-99d4cdaee121" providerId="AD" clId="Web-{B651531C-E22F-BA01-780C-0E83B61F1E47}" dt="2022-03-03T14:22:09.085" v="0"/>
          <ac:spMkLst>
            <pc:docMk/>
            <pc:sldMk cId="109857222" sldId="256"/>
            <ac:spMk id="2" creationId="{00000000-0000-0000-0000-000000000000}"/>
          </ac:spMkLst>
        </pc:spChg>
        <pc:spChg chg="del">
          <ac:chgData name="Lisa Naylor" userId="S::lisa.naylor@crisis.org.uk::031e114b-fca1-42ab-bdab-99d4cdaee121" providerId="AD" clId="Web-{B651531C-E22F-BA01-780C-0E83B61F1E47}" dt="2022-03-03T14:22:09.085" v="0"/>
          <ac:spMkLst>
            <pc:docMk/>
            <pc:sldMk cId="109857222" sldId="256"/>
            <ac:spMk id="3" creationId="{00000000-0000-0000-0000-000000000000}"/>
          </ac:spMkLst>
        </pc:spChg>
      </pc:sldChg>
      <pc:sldChg chg="delSp modSp add">
        <pc:chgData name="Lisa Naylor" userId="S::lisa.naylor@crisis.org.uk::031e114b-fca1-42ab-bdab-99d4cdaee121" providerId="AD" clId="Web-{B651531C-E22F-BA01-780C-0E83B61F1E47}" dt="2022-03-03T14:23:14.355" v="17"/>
        <pc:sldMkLst>
          <pc:docMk/>
          <pc:sldMk cId="629480207" sldId="257"/>
        </pc:sldMkLst>
        <pc:spChg chg="del mod">
          <ac:chgData name="Lisa Naylor" userId="S::lisa.naylor@crisis.org.uk::031e114b-fca1-42ab-bdab-99d4cdaee121" providerId="AD" clId="Web-{B651531C-E22F-BA01-780C-0E83B61F1E47}" dt="2022-03-03T14:23:14.355" v="17"/>
          <ac:spMkLst>
            <pc:docMk/>
            <pc:sldMk cId="629480207" sldId="257"/>
            <ac:spMk id="2" creationId="{E1F45AF7-3F93-49DD-AFD0-C0458956C195}"/>
          </ac:spMkLst>
        </pc:spChg>
        <pc:spChg chg="mod">
          <ac:chgData name="Lisa Naylor" userId="S::lisa.naylor@crisis.org.uk::031e114b-fca1-42ab-bdab-99d4cdaee121" providerId="AD" clId="Web-{B651531C-E22F-BA01-780C-0E83B61F1E47}" dt="2022-03-03T14:22:40.259" v="5" actId="20577"/>
          <ac:spMkLst>
            <pc:docMk/>
            <pc:sldMk cId="629480207" sldId="257"/>
            <ac:spMk id="10" creationId="{33E2002D-C236-4DFD-90EA-98F33C4CE384}"/>
          </ac:spMkLst>
        </pc:spChg>
        <pc:spChg chg="mod">
          <ac:chgData name="Lisa Naylor" userId="S::lisa.naylor@crisis.org.uk::031e114b-fca1-42ab-bdab-99d4cdaee121" providerId="AD" clId="Web-{B651531C-E22F-BA01-780C-0E83B61F1E47}" dt="2022-03-03T14:22:44.775" v="6" actId="20577"/>
          <ac:spMkLst>
            <pc:docMk/>
            <pc:sldMk cId="629480207" sldId="257"/>
            <ac:spMk id="16" creationId="{EAF23E1A-600C-4DD0-8D08-39D8D6B3EA0F}"/>
          </ac:spMkLst>
        </pc:spChg>
        <pc:spChg chg="mod">
          <ac:chgData name="Lisa Naylor" userId="S::lisa.naylor@crisis.org.uk::031e114b-fca1-42ab-bdab-99d4cdaee121" providerId="AD" clId="Web-{B651531C-E22F-BA01-780C-0E83B61F1E47}" dt="2022-03-03T14:22:31.087" v="3" actId="20577"/>
          <ac:spMkLst>
            <pc:docMk/>
            <pc:sldMk cId="629480207" sldId="257"/>
            <ac:spMk id="17" creationId="{54EB4558-06D6-4262-A88E-0F2002C391DC}"/>
          </ac:spMkLst>
        </pc:spChg>
        <pc:spChg chg="mod">
          <ac:chgData name="Lisa Naylor" userId="S::lisa.naylor@crisis.org.uk::031e114b-fca1-42ab-bdab-99d4cdaee121" providerId="AD" clId="Web-{B651531C-E22F-BA01-780C-0E83B61F1E47}" dt="2022-03-03T14:22:49.432" v="8" actId="20577"/>
          <ac:spMkLst>
            <pc:docMk/>
            <pc:sldMk cId="629480207" sldId="257"/>
            <ac:spMk id="18" creationId="{DEE7B742-08FE-4410-AD10-1DAE7A2AA719}"/>
          </ac:spMkLst>
        </pc:spChg>
        <pc:spChg chg="mod">
          <ac:chgData name="Lisa Naylor" userId="S::lisa.naylor@crisis.org.uk::031e114b-fca1-42ab-bdab-99d4cdaee121" providerId="AD" clId="Web-{B651531C-E22F-BA01-780C-0E83B61F1E47}" dt="2022-03-03T14:23:01.557" v="13" actId="20577"/>
          <ac:spMkLst>
            <pc:docMk/>
            <pc:sldMk cId="629480207" sldId="257"/>
            <ac:spMk id="20" creationId="{D5279914-DE4D-49D0-B9CA-D1409656C0C5}"/>
          </ac:spMkLst>
        </pc:spChg>
        <pc:spChg chg="mod">
          <ac:chgData name="Lisa Naylor" userId="S::lisa.naylor@crisis.org.uk::031e114b-fca1-42ab-bdab-99d4cdaee121" providerId="AD" clId="Web-{B651531C-E22F-BA01-780C-0E83B61F1E47}" dt="2022-03-03T14:22:53.338" v="9" actId="20577"/>
          <ac:spMkLst>
            <pc:docMk/>
            <pc:sldMk cId="629480207" sldId="257"/>
            <ac:spMk id="22" creationId="{0254E6C3-B9E2-4C0B-89ED-E4207A43DA96}"/>
          </ac:spMkLst>
        </pc:spChg>
        <pc:spChg chg="mod">
          <ac:chgData name="Lisa Naylor" userId="S::lisa.naylor@crisis.org.uk::031e114b-fca1-42ab-bdab-99d4cdaee121" providerId="AD" clId="Web-{B651531C-E22F-BA01-780C-0E83B61F1E47}" dt="2022-03-03T14:22:58.229" v="11" actId="20577"/>
          <ac:spMkLst>
            <pc:docMk/>
            <pc:sldMk cId="629480207" sldId="257"/>
            <ac:spMk id="24" creationId="{A49B918E-960C-4508-8E7D-15F8EE40B64E}"/>
          </ac:spMkLst>
        </pc:spChg>
      </pc:sldChg>
      <pc:sldMasterChg chg="add addSldLayout">
        <pc:chgData name="Lisa Naylor" userId="S::lisa.naylor@crisis.org.uk::031e114b-fca1-42ab-bdab-99d4cdaee121" providerId="AD" clId="Web-{B651531C-E22F-BA01-780C-0E83B61F1E47}" dt="2022-03-03T14:22:14.664" v="1"/>
        <pc:sldMasterMkLst>
          <pc:docMk/>
          <pc:sldMasterMk cId="2352207254" sldId="2147483648"/>
        </pc:sldMasterMkLst>
        <pc:sldLayoutChg chg="add">
          <pc:chgData name="Lisa Naylor" userId="S::lisa.naylor@crisis.org.uk::031e114b-fca1-42ab-bdab-99d4cdaee121" providerId="AD" clId="Web-{B651531C-E22F-BA01-780C-0E83B61F1E47}" dt="2022-03-03T14:22:14.664" v="1"/>
          <pc:sldLayoutMkLst>
            <pc:docMk/>
            <pc:sldMasterMk cId="2352207254" sldId="2147483648"/>
            <pc:sldLayoutMk cId="1525228599" sldId="2147483649"/>
          </pc:sldLayoutMkLst>
        </pc:sldLayoutChg>
        <pc:sldLayoutChg chg="add">
          <pc:chgData name="Lisa Naylor" userId="S::lisa.naylor@crisis.org.uk::031e114b-fca1-42ab-bdab-99d4cdaee121" providerId="AD" clId="Web-{B651531C-E22F-BA01-780C-0E83B61F1E47}" dt="2022-03-03T14:22:14.664" v="1"/>
          <pc:sldLayoutMkLst>
            <pc:docMk/>
            <pc:sldMasterMk cId="2352207254" sldId="2147483648"/>
            <pc:sldLayoutMk cId="1635940728" sldId="2147483650"/>
          </pc:sldLayoutMkLst>
        </pc:sldLayoutChg>
        <pc:sldLayoutChg chg="add">
          <pc:chgData name="Lisa Naylor" userId="S::lisa.naylor@crisis.org.uk::031e114b-fca1-42ab-bdab-99d4cdaee121" providerId="AD" clId="Web-{B651531C-E22F-BA01-780C-0E83B61F1E47}" dt="2022-03-03T14:22:14.664" v="1"/>
          <pc:sldLayoutMkLst>
            <pc:docMk/>
            <pc:sldMasterMk cId="2352207254" sldId="2147483648"/>
            <pc:sldLayoutMk cId="3131990818" sldId="2147483651"/>
          </pc:sldLayoutMkLst>
        </pc:sldLayoutChg>
        <pc:sldLayoutChg chg="add">
          <pc:chgData name="Lisa Naylor" userId="S::lisa.naylor@crisis.org.uk::031e114b-fca1-42ab-bdab-99d4cdaee121" providerId="AD" clId="Web-{B651531C-E22F-BA01-780C-0E83B61F1E47}" dt="2022-03-03T14:22:14.664" v="1"/>
          <pc:sldLayoutMkLst>
            <pc:docMk/>
            <pc:sldMasterMk cId="2352207254" sldId="2147483648"/>
            <pc:sldLayoutMk cId="944170033" sldId="2147483652"/>
          </pc:sldLayoutMkLst>
        </pc:sldLayoutChg>
        <pc:sldLayoutChg chg="add">
          <pc:chgData name="Lisa Naylor" userId="S::lisa.naylor@crisis.org.uk::031e114b-fca1-42ab-bdab-99d4cdaee121" providerId="AD" clId="Web-{B651531C-E22F-BA01-780C-0E83B61F1E47}" dt="2022-03-03T14:22:14.664" v="1"/>
          <pc:sldLayoutMkLst>
            <pc:docMk/>
            <pc:sldMasterMk cId="2352207254" sldId="2147483648"/>
            <pc:sldLayoutMk cId="711775836" sldId="2147483653"/>
          </pc:sldLayoutMkLst>
        </pc:sldLayoutChg>
        <pc:sldLayoutChg chg="add">
          <pc:chgData name="Lisa Naylor" userId="S::lisa.naylor@crisis.org.uk::031e114b-fca1-42ab-bdab-99d4cdaee121" providerId="AD" clId="Web-{B651531C-E22F-BA01-780C-0E83B61F1E47}" dt="2022-03-03T14:22:14.664" v="1"/>
          <pc:sldLayoutMkLst>
            <pc:docMk/>
            <pc:sldMasterMk cId="2352207254" sldId="2147483648"/>
            <pc:sldLayoutMk cId="3022159316" sldId="2147483654"/>
          </pc:sldLayoutMkLst>
        </pc:sldLayoutChg>
        <pc:sldLayoutChg chg="add">
          <pc:chgData name="Lisa Naylor" userId="S::lisa.naylor@crisis.org.uk::031e114b-fca1-42ab-bdab-99d4cdaee121" providerId="AD" clId="Web-{B651531C-E22F-BA01-780C-0E83B61F1E47}" dt="2022-03-03T14:22:14.664" v="1"/>
          <pc:sldLayoutMkLst>
            <pc:docMk/>
            <pc:sldMasterMk cId="2352207254" sldId="2147483648"/>
            <pc:sldLayoutMk cId="1835163751" sldId="2147483655"/>
          </pc:sldLayoutMkLst>
        </pc:sldLayoutChg>
        <pc:sldLayoutChg chg="add">
          <pc:chgData name="Lisa Naylor" userId="S::lisa.naylor@crisis.org.uk::031e114b-fca1-42ab-bdab-99d4cdaee121" providerId="AD" clId="Web-{B651531C-E22F-BA01-780C-0E83B61F1E47}" dt="2022-03-03T14:22:14.664" v="1"/>
          <pc:sldLayoutMkLst>
            <pc:docMk/>
            <pc:sldMasterMk cId="2352207254" sldId="2147483648"/>
            <pc:sldLayoutMk cId="1198476360" sldId="2147483656"/>
          </pc:sldLayoutMkLst>
        </pc:sldLayoutChg>
        <pc:sldLayoutChg chg="add">
          <pc:chgData name="Lisa Naylor" userId="S::lisa.naylor@crisis.org.uk::031e114b-fca1-42ab-bdab-99d4cdaee121" providerId="AD" clId="Web-{B651531C-E22F-BA01-780C-0E83B61F1E47}" dt="2022-03-03T14:22:14.664" v="1"/>
          <pc:sldLayoutMkLst>
            <pc:docMk/>
            <pc:sldMasterMk cId="2352207254" sldId="2147483648"/>
            <pc:sldLayoutMk cId="4178236500" sldId="2147483657"/>
          </pc:sldLayoutMkLst>
        </pc:sldLayoutChg>
        <pc:sldLayoutChg chg="add">
          <pc:chgData name="Lisa Naylor" userId="S::lisa.naylor@crisis.org.uk::031e114b-fca1-42ab-bdab-99d4cdaee121" providerId="AD" clId="Web-{B651531C-E22F-BA01-780C-0E83B61F1E47}" dt="2022-03-03T14:22:14.664" v="1"/>
          <pc:sldLayoutMkLst>
            <pc:docMk/>
            <pc:sldMasterMk cId="2352207254" sldId="2147483648"/>
            <pc:sldLayoutMk cId="2984388584" sldId="2147483658"/>
          </pc:sldLayoutMkLst>
        </pc:sldLayoutChg>
        <pc:sldLayoutChg chg="add">
          <pc:chgData name="Lisa Naylor" userId="S::lisa.naylor@crisis.org.uk::031e114b-fca1-42ab-bdab-99d4cdaee121" providerId="AD" clId="Web-{B651531C-E22F-BA01-780C-0E83B61F1E47}" dt="2022-03-03T14:22:14.664" v="1"/>
          <pc:sldLayoutMkLst>
            <pc:docMk/>
            <pc:sldMasterMk cId="2352207254" sldId="2147483648"/>
            <pc:sldLayoutMk cId="243884894" sldId="2147483659"/>
          </pc:sldLayoutMkLst>
        </pc:sldLayoutChg>
        <pc:sldLayoutChg chg="add">
          <pc:chgData name="Lisa Naylor" userId="S::lisa.naylor@crisis.org.uk::031e114b-fca1-42ab-bdab-99d4cdaee121" providerId="AD" clId="Web-{B651531C-E22F-BA01-780C-0E83B61F1E47}" dt="2022-03-03T14:22:14.664" v="1"/>
          <pc:sldLayoutMkLst>
            <pc:docMk/>
            <pc:sldMasterMk cId="2352207254" sldId="2147483648"/>
            <pc:sldLayoutMk cId="50557058" sldId="2147483660"/>
          </pc:sldLayoutMkLst>
        </pc:sldLayoutChg>
        <pc:sldLayoutChg chg="add">
          <pc:chgData name="Lisa Naylor" userId="S::lisa.naylor@crisis.org.uk::031e114b-fca1-42ab-bdab-99d4cdaee121" providerId="AD" clId="Web-{B651531C-E22F-BA01-780C-0E83B61F1E47}" dt="2022-03-03T14:22:14.664" v="1"/>
          <pc:sldLayoutMkLst>
            <pc:docMk/>
            <pc:sldMasterMk cId="2352207254" sldId="2147483648"/>
            <pc:sldLayoutMk cId="2049634325" sldId="2147483661"/>
          </pc:sldLayoutMkLst>
        </pc:sldLayoutChg>
        <pc:sldLayoutChg chg="add">
          <pc:chgData name="Lisa Naylor" userId="S::lisa.naylor@crisis.org.uk::031e114b-fca1-42ab-bdab-99d4cdaee121" providerId="AD" clId="Web-{B651531C-E22F-BA01-780C-0E83B61F1E47}" dt="2022-03-03T14:22:14.664" v="1"/>
          <pc:sldLayoutMkLst>
            <pc:docMk/>
            <pc:sldMasterMk cId="2352207254" sldId="2147483648"/>
            <pc:sldLayoutMk cId="4135621240" sldId="2147483662"/>
          </pc:sldLayoutMkLst>
        </pc:sldLayoutChg>
        <pc:sldLayoutChg chg="add">
          <pc:chgData name="Lisa Naylor" userId="S::lisa.naylor@crisis.org.uk::031e114b-fca1-42ab-bdab-99d4cdaee121" providerId="AD" clId="Web-{B651531C-E22F-BA01-780C-0E83B61F1E47}" dt="2022-03-03T14:22:14.664" v="1"/>
          <pc:sldLayoutMkLst>
            <pc:docMk/>
            <pc:sldMasterMk cId="2352207254" sldId="2147483648"/>
            <pc:sldLayoutMk cId="1267026051" sldId="2147483663"/>
          </pc:sldLayoutMkLst>
        </pc:sldLayoutChg>
        <pc:sldLayoutChg chg="add">
          <pc:chgData name="Lisa Naylor" userId="S::lisa.naylor@crisis.org.uk::031e114b-fca1-42ab-bdab-99d4cdaee121" providerId="AD" clId="Web-{B651531C-E22F-BA01-780C-0E83B61F1E47}" dt="2022-03-03T14:22:14.664" v="1"/>
          <pc:sldLayoutMkLst>
            <pc:docMk/>
            <pc:sldMasterMk cId="2352207254" sldId="2147483648"/>
            <pc:sldLayoutMk cId="1585006034" sldId="2147483664"/>
          </pc:sldLayoutMkLst>
        </pc:sldLayoutChg>
        <pc:sldLayoutChg chg="add">
          <pc:chgData name="Lisa Naylor" userId="S::lisa.naylor@crisis.org.uk::031e114b-fca1-42ab-bdab-99d4cdaee121" providerId="AD" clId="Web-{B651531C-E22F-BA01-780C-0E83B61F1E47}" dt="2022-03-03T14:22:14.664" v="1"/>
          <pc:sldLayoutMkLst>
            <pc:docMk/>
            <pc:sldMasterMk cId="2352207254" sldId="2147483648"/>
            <pc:sldLayoutMk cId="3599797533" sldId="2147483665"/>
          </pc:sldLayoutMkLst>
        </pc:sldLayoutChg>
      </pc:sldMasterChg>
      <pc:sldMasterChg chg="replId modSldLayout">
        <pc:chgData name="Lisa Naylor" userId="S::lisa.naylor@crisis.org.uk::031e114b-fca1-42ab-bdab-99d4cdaee121" providerId="AD" clId="Web-{B651531C-E22F-BA01-780C-0E83B61F1E47}" dt="2022-03-03T14:22:14.664" v="1"/>
        <pc:sldMasterMkLst>
          <pc:docMk/>
          <pc:sldMasterMk cId="2460954070" sldId="2147483674"/>
        </pc:sldMasterMkLst>
        <pc:sldLayoutChg chg="replId">
          <pc:chgData name="Lisa Naylor" userId="S::lisa.naylor@crisis.org.uk::031e114b-fca1-42ab-bdab-99d4cdaee121" providerId="AD" clId="Web-{B651531C-E22F-BA01-780C-0E83B61F1E47}" dt="2022-03-03T14:22:14.664" v="1"/>
          <pc:sldLayoutMkLst>
            <pc:docMk/>
            <pc:sldMasterMk cId="2460954070" sldId="2147483674"/>
            <pc:sldLayoutMk cId="1203092039" sldId="2147483672"/>
          </pc:sldLayoutMkLst>
        </pc:sldLayoutChg>
        <pc:sldLayoutChg chg="replId">
          <pc:chgData name="Lisa Naylor" userId="S::lisa.naylor@crisis.org.uk::031e114b-fca1-42ab-bdab-99d4cdaee121" providerId="AD" clId="Web-{B651531C-E22F-BA01-780C-0E83B61F1E47}" dt="2022-03-03T14:22:14.664" v="1"/>
          <pc:sldLayoutMkLst>
            <pc:docMk/>
            <pc:sldMasterMk cId="2460954070" sldId="2147483674"/>
            <pc:sldLayoutMk cId="2385387890" sldId="2147483673"/>
          </pc:sldLayoutMkLst>
        </pc:sldLayoutChg>
        <pc:sldLayoutChg chg="replId">
          <pc:chgData name="Lisa Naylor" userId="S::lisa.naylor@crisis.org.uk::031e114b-fca1-42ab-bdab-99d4cdaee121" providerId="AD" clId="Web-{B651531C-E22F-BA01-780C-0E83B61F1E47}" dt="2022-03-03T14:22:14.664" v="1"/>
          <pc:sldLayoutMkLst>
            <pc:docMk/>
            <pc:sldMasterMk cId="2460954070" sldId="2147483674"/>
            <pc:sldLayoutMk cId="949138452" sldId="2147483675"/>
          </pc:sldLayoutMkLst>
        </pc:sldLayoutChg>
        <pc:sldLayoutChg chg="replId">
          <pc:chgData name="Lisa Naylor" userId="S::lisa.naylor@crisis.org.uk::031e114b-fca1-42ab-bdab-99d4cdaee121" providerId="AD" clId="Web-{B651531C-E22F-BA01-780C-0E83B61F1E47}" dt="2022-03-03T14:22:14.664" v="1"/>
          <pc:sldLayoutMkLst>
            <pc:docMk/>
            <pc:sldMasterMk cId="2460954070" sldId="2147483674"/>
            <pc:sldLayoutMk cId="2591524520" sldId="2147483676"/>
          </pc:sldLayoutMkLst>
        </pc:sldLayoutChg>
        <pc:sldLayoutChg chg="replId">
          <pc:chgData name="Lisa Naylor" userId="S::lisa.naylor@crisis.org.uk::031e114b-fca1-42ab-bdab-99d4cdaee121" providerId="AD" clId="Web-{B651531C-E22F-BA01-780C-0E83B61F1E47}" dt="2022-03-03T14:22:14.664" v="1"/>
          <pc:sldLayoutMkLst>
            <pc:docMk/>
            <pc:sldMasterMk cId="2460954070" sldId="2147483674"/>
            <pc:sldLayoutMk cId="3733172339" sldId="2147483677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CF1259-AFE9-4F81-86B7-041182418618}" type="datetimeFigureOut">
              <a:t>7/11/2022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8A7E9C-F185-486D-92B0-2841CB67DBAC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40618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cs typeface="Calibri"/>
              </a:rPr>
              <a:t>HMW Question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17D4075-21E7-490A-823C-6471C5154C04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7366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11/07/2022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11/07/2022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11/07/2022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3201" y="4640224"/>
            <a:ext cx="11179495" cy="388977"/>
          </a:xfrm>
        </p:spPr>
        <p:txBody>
          <a:bodyPr>
            <a:noAutofit/>
          </a:bodyPr>
          <a:lstStyle>
            <a:lvl1pPr marL="0" indent="0" algn="l">
              <a:buNone/>
              <a:defRPr sz="2800" spc="0">
                <a:solidFill>
                  <a:schemeClr val="tx2"/>
                </a:solidFill>
                <a:latin typeface="Museo 500" panose="02000000000000000000" pitchFamily="50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Subtitle if needed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2"/>
          <a:srcRect r="51781"/>
          <a:stretch/>
        </p:blipFill>
        <p:spPr>
          <a:xfrm>
            <a:off x="453202" y="278580"/>
            <a:ext cx="1122355" cy="1115936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ctrTitle" hasCustomPrompt="1"/>
          </p:nvPr>
        </p:nvSpPr>
        <p:spPr>
          <a:xfrm>
            <a:off x="453201" y="2531222"/>
            <a:ext cx="11179495" cy="1806317"/>
          </a:xfrm>
        </p:spPr>
        <p:txBody>
          <a:bodyPr>
            <a:noAutofit/>
          </a:bodyPr>
          <a:lstStyle>
            <a:lvl1pPr algn="l">
              <a:defRPr sz="7000" spc="0"/>
            </a:lvl1pPr>
          </a:lstStyle>
          <a:p>
            <a:r>
              <a:rPr lang="en-US"/>
              <a:t>Presentation title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2"/>
          <a:srcRect l="50930"/>
          <a:stretch/>
        </p:blipFill>
        <p:spPr>
          <a:xfrm>
            <a:off x="10490533" y="5383160"/>
            <a:ext cx="1142163" cy="1115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52285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453201" y="2531222"/>
            <a:ext cx="11316769" cy="1831377"/>
          </a:xfrm>
        </p:spPr>
        <p:txBody>
          <a:bodyPr>
            <a:noAutofit/>
          </a:bodyPr>
          <a:lstStyle>
            <a:lvl1pPr algn="ctr">
              <a:defRPr sz="7000" spc="0" baseline="0">
                <a:solidFill>
                  <a:schemeClr val="bg2"/>
                </a:solidFill>
              </a:defRPr>
            </a:lvl1pPr>
          </a:lstStyle>
          <a:p>
            <a:r>
              <a:rPr lang="en-US"/>
              <a:t>Presentation title</a:t>
            </a:r>
          </a:p>
        </p:txBody>
      </p:sp>
      <p:sp>
        <p:nvSpPr>
          <p:cNvPr id="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3203" y="4541897"/>
            <a:ext cx="11316768" cy="388977"/>
          </a:xfrm>
        </p:spPr>
        <p:txBody>
          <a:bodyPr>
            <a:noAutofit/>
          </a:bodyPr>
          <a:lstStyle>
            <a:lvl1pPr marL="0" indent="0" algn="ctr">
              <a:buNone/>
              <a:defRPr sz="2800">
                <a:solidFill>
                  <a:schemeClr val="bg2"/>
                </a:solidFill>
                <a:latin typeface="Museo 500" panose="02000000000000000000" pitchFamily="50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Subtitle if needed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3"/>
          <a:srcRect r="51610"/>
          <a:stretch/>
        </p:blipFill>
        <p:spPr>
          <a:xfrm>
            <a:off x="5511844" y="1229033"/>
            <a:ext cx="1168311" cy="11569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59407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py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10"/>
          <p:cNvSpPr>
            <a:spLocks noGrp="1"/>
          </p:cNvSpPr>
          <p:nvPr>
            <p:ph type="pic" sz="quarter" idx="10"/>
          </p:nvPr>
        </p:nvSpPr>
        <p:spPr>
          <a:xfrm>
            <a:off x="6096000" y="0"/>
            <a:ext cx="6096000" cy="6858000"/>
          </a:xfrm>
        </p:spPr>
        <p:txBody>
          <a:bodyPr>
            <a:normAutofit/>
          </a:bodyPr>
          <a:lstStyle>
            <a:lvl1pPr>
              <a:defRPr sz="2000">
                <a:latin typeface="Museo Sans 500" panose="02000000000000000000" pitchFamily="50" charset="0"/>
              </a:defRPr>
            </a:lvl1pPr>
          </a:lstStyle>
          <a:p>
            <a:endParaRPr lang="en-GB"/>
          </a:p>
        </p:txBody>
      </p:sp>
      <p:sp>
        <p:nvSpPr>
          <p:cNvPr id="8" name="Text Placeholder 27"/>
          <p:cNvSpPr>
            <a:spLocks noGrp="1"/>
          </p:cNvSpPr>
          <p:nvPr>
            <p:ph type="body" sz="quarter" idx="13" hasCustomPrompt="1"/>
          </p:nvPr>
        </p:nvSpPr>
        <p:spPr>
          <a:xfrm>
            <a:off x="452967" y="604838"/>
            <a:ext cx="5386917" cy="554037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chemeClr val="accent1"/>
                </a:solidFill>
                <a:latin typeface="Museo 500" panose="02000000000000000000" pitchFamily="50" charset="0"/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Heading</a:t>
            </a:r>
          </a:p>
        </p:txBody>
      </p:sp>
      <p:sp>
        <p:nvSpPr>
          <p:cNvPr id="9" name="Text Placeholder 31"/>
          <p:cNvSpPr>
            <a:spLocks noGrp="1"/>
          </p:cNvSpPr>
          <p:nvPr>
            <p:ph type="body" sz="quarter" idx="15" hasCustomPrompt="1"/>
          </p:nvPr>
        </p:nvSpPr>
        <p:spPr>
          <a:xfrm>
            <a:off x="452967" y="6228750"/>
            <a:ext cx="5386917" cy="339725"/>
          </a:xfrm>
        </p:spPr>
        <p:txBody>
          <a:bodyPr>
            <a:noAutofit/>
          </a:bodyPr>
          <a:lstStyle>
            <a:lvl1pPr marL="0" indent="0">
              <a:buNone/>
              <a:defRPr sz="1600" baseline="0">
                <a:solidFill>
                  <a:schemeClr val="tx1"/>
                </a:solidFill>
                <a:latin typeface="Museo 500" panose="02000000000000000000" pitchFamily="50" charset="0"/>
              </a:defRPr>
            </a:lvl1pPr>
          </a:lstStyle>
          <a:p>
            <a:pPr lvl="0"/>
            <a:r>
              <a:rPr lang="en-US"/>
              <a:t>Presentation title</a:t>
            </a:r>
          </a:p>
        </p:txBody>
      </p:sp>
      <p:sp>
        <p:nvSpPr>
          <p:cNvPr id="10" name="Text Placeholder 29"/>
          <p:cNvSpPr>
            <a:spLocks noGrp="1"/>
          </p:cNvSpPr>
          <p:nvPr>
            <p:ph type="body" sz="quarter" idx="14" hasCustomPrompt="1"/>
          </p:nvPr>
        </p:nvSpPr>
        <p:spPr>
          <a:xfrm>
            <a:off x="453201" y="1401763"/>
            <a:ext cx="5386683" cy="4652962"/>
          </a:xfrm>
        </p:spPr>
        <p:txBody>
          <a:bodyPr>
            <a:noAutofit/>
          </a:bodyPr>
          <a:lstStyle>
            <a:lvl1pPr marL="0" indent="0">
              <a:buNone/>
              <a:defRPr sz="2000">
                <a:solidFill>
                  <a:schemeClr val="tx1"/>
                </a:solidFill>
                <a:latin typeface="Museo Sans 500" panose="02000000000000000000" pitchFamily="50" charset="0"/>
              </a:defRPr>
            </a:lvl1pPr>
            <a:lvl2pPr marL="457200" indent="0">
              <a:buNone/>
              <a:defRPr>
                <a:solidFill>
                  <a:schemeClr val="tx1"/>
                </a:solidFill>
                <a:latin typeface="+mn-lt"/>
              </a:defRPr>
            </a:lvl2pPr>
            <a:lvl3pPr marL="914400" indent="0">
              <a:buNone/>
              <a:defRPr>
                <a:solidFill>
                  <a:schemeClr val="tx1"/>
                </a:solidFill>
                <a:latin typeface="+mn-lt"/>
              </a:defRPr>
            </a:lvl3pPr>
            <a:lvl4pPr marL="1371600" indent="0">
              <a:buNone/>
              <a:defRPr>
                <a:solidFill>
                  <a:schemeClr val="tx1"/>
                </a:solidFill>
                <a:latin typeface="+mn-lt"/>
              </a:defRPr>
            </a:lvl4pPr>
            <a:lvl5pPr marL="1828800" indent="0">
              <a:buNone/>
              <a:defRPr>
                <a:solidFill>
                  <a:schemeClr val="tx1"/>
                </a:solidFill>
                <a:latin typeface="+mn-lt"/>
              </a:defRPr>
            </a:lvl5pPr>
          </a:lstStyle>
          <a:p>
            <a:pPr lvl="0"/>
            <a:r>
              <a:rPr lang="en-US"/>
              <a:t>Body copy</a:t>
            </a:r>
          </a:p>
        </p:txBody>
      </p:sp>
    </p:spTree>
    <p:extLst>
      <p:ext uri="{BB962C8B-B14F-4D97-AF65-F5344CB8AC3E}">
        <p14:creationId xmlns:p14="http://schemas.microsoft.com/office/powerpoint/2010/main" val="31319908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point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31"/>
          <p:cNvSpPr>
            <a:spLocks noGrp="1"/>
          </p:cNvSpPr>
          <p:nvPr>
            <p:ph type="body" sz="quarter" idx="15" hasCustomPrompt="1"/>
          </p:nvPr>
        </p:nvSpPr>
        <p:spPr>
          <a:xfrm>
            <a:off x="452967" y="6228750"/>
            <a:ext cx="5386917" cy="339725"/>
          </a:xfrm>
        </p:spPr>
        <p:txBody>
          <a:bodyPr>
            <a:noAutofit/>
          </a:bodyPr>
          <a:lstStyle>
            <a:lvl1pPr marL="0" indent="0">
              <a:buNone/>
              <a:defRPr sz="1600" baseline="0">
                <a:solidFill>
                  <a:schemeClr val="tx1"/>
                </a:solidFill>
                <a:latin typeface="Museo Sans 500" panose="02000000000000000000" pitchFamily="50" charset="0"/>
              </a:defRPr>
            </a:lvl1pPr>
          </a:lstStyle>
          <a:p>
            <a:pPr lvl="0"/>
            <a:r>
              <a:rPr lang="en-US"/>
              <a:t>Presentation title</a:t>
            </a:r>
          </a:p>
        </p:txBody>
      </p:sp>
      <p:sp>
        <p:nvSpPr>
          <p:cNvPr id="9" name="Text Placeholder 31"/>
          <p:cNvSpPr>
            <a:spLocks noGrp="1"/>
          </p:cNvSpPr>
          <p:nvPr>
            <p:ph type="body" sz="quarter" idx="16" hasCustomPrompt="1"/>
          </p:nvPr>
        </p:nvSpPr>
        <p:spPr>
          <a:xfrm>
            <a:off x="6438936" y="6228749"/>
            <a:ext cx="5386917" cy="339725"/>
          </a:xfrm>
        </p:spPr>
        <p:txBody>
          <a:bodyPr>
            <a:noAutofit/>
          </a:bodyPr>
          <a:lstStyle>
            <a:lvl1pPr marL="0" indent="0" algn="r">
              <a:buNone/>
              <a:defRPr sz="1600" baseline="0">
                <a:solidFill>
                  <a:schemeClr val="accent1"/>
                </a:solidFill>
                <a:latin typeface="Museo Sans 500" panose="02000000000000000000" pitchFamily="50" charset="0"/>
              </a:defRPr>
            </a:lvl1pPr>
          </a:lstStyle>
          <a:p>
            <a:pPr lvl="0"/>
            <a:r>
              <a:rPr lang="en-US"/>
              <a:t>crisis.org.uk</a:t>
            </a:r>
          </a:p>
        </p:txBody>
      </p:sp>
      <p:sp>
        <p:nvSpPr>
          <p:cNvPr id="10" name="Text Placeholder 12"/>
          <p:cNvSpPr>
            <a:spLocks noGrp="1"/>
          </p:cNvSpPr>
          <p:nvPr>
            <p:ph type="body" sz="quarter" idx="17" hasCustomPrompt="1"/>
          </p:nvPr>
        </p:nvSpPr>
        <p:spPr>
          <a:xfrm>
            <a:off x="452967" y="620713"/>
            <a:ext cx="11372851" cy="5257800"/>
          </a:xfrm>
        </p:spPr>
        <p:txBody>
          <a:bodyPr>
            <a:normAutofit/>
          </a:bodyPr>
          <a:lstStyle>
            <a:lvl1pPr marL="342900" indent="-342900" algn="l">
              <a:buClr>
                <a:schemeClr val="accent1"/>
              </a:buClr>
              <a:buSzPct val="120000"/>
              <a:buFont typeface="Arial" panose="020B0604020202020204" pitchFamily="34" charset="0"/>
              <a:buChar char="•"/>
              <a:defRPr sz="2000" baseline="0">
                <a:solidFill>
                  <a:schemeClr val="tx1"/>
                </a:solidFill>
                <a:latin typeface="Museo Sans 500" panose="02000000000000000000" pitchFamily="50" charset="0"/>
              </a:defRPr>
            </a:lvl1pPr>
          </a:lstStyle>
          <a:p>
            <a:pPr lvl="0"/>
            <a:r>
              <a:rPr lang="en-US"/>
              <a:t>Body copy for bullet point list.</a:t>
            </a:r>
          </a:p>
        </p:txBody>
      </p:sp>
    </p:spTree>
    <p:extLst>
      <p:ext uri="{BB962C8B-B14F-4D97-AF65-F5344CB8AC3E}">
        <p14:creationId xmlns:p14="http://schemas.microsoft.com/office/powerpoint/2010/main" val="9441700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1" name="Title 1"/>
          <p:cNvSpPr>
            <a:spLocks noGrp="1"/>
          </p:cNvSpPr>
          <p:nvPr>
            <p:ph type="ctrTitle" hasCustomPrompt="1"/>
          </p:nvPr>
        </p:nvSpPr>
        <p:spPr>
          <a:xfrm>
            <a:off x="453201" y="2879767"/>
            <a:ext cx="11316769" cy="523747"/>
          </a:xfrm>
        </p:spPr>
        <p:txBody>
          <a:bodyPr>
            <a:noAutofit/>
          </a:bodyPr>
          <a:lstStyle>
            <a:lvl1pPr algn="ctr">
              <a:defRPr sz="5000" spc="0" baseline="0">
                <a:solidFill>
                  <a:schemeClr val="bg2"/>
                </a:solidFill>
                <a:latin typeface="Museo Sans 500" panose="02000000000000000000" pitchFamily="50" charset="0"/>
              </a:defRPr>
            </a:lvl1pPr>
          </a:lstStyle>
          <a:p>
            <a:r>
              <a:rPr lang="en-US"/>
              <a:t>New Section Title</a:t>
            </a:r>
          </a:p>
        </p:txBody>
      </p:sp>
      <p:sp>
        <p:nvSpPr>
          <p:cNvPr id="12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3203" y="3566239"/>
            <a:ext cx="11316768" cy="388977"/>
          </a:xfrm>
        </p:spPr>
        <p:txBody>
          <a:bodyPr>
            <a:noAutofit/>
          </a:bodyPr>
          <a:lstStyle>
            <a:lvl1pPr marL="0" indent="0" algn="ctr">
              <a:buNone/>
              <a:defRPr sz="2800">
                <a:solidFill>
                  <a:schemeClr val="bg2"/>
                </a:solidFill>
                <a:latin typeface="Museo Sans 500" panose="02000000000000000000" pitchFamily="50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Subtitle if needed</a:t>
            </a:r>
          </a:p>
        </p:txBody>
      </p:sp>
    </p:spTree>
    <p:extLst>
      <p:ext uri="{BB962C8B-B14F-4D97-AF65-F5344CB8AC3E}">
        <p14:creationId xmlns:p14="http://schemas.microsoft.com/office/powerpoint/2010/main" val="71177583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453201" y="2879767"/>
            <a:ext cx="11316769" cy="523747"/>
          </a:xfrm>
        </p:spPr>
        <p:txBody>
          <a:bodyPr>
            <a:noAutofit/>
          </a:bodyPr>
          <a:lstStyle>
            <a:lvl1pPr algn="ctr">
              <a:defRPr sz="5000" spc="0" baseline="0">
                <a:solidFill>
                  <a:schemeClr val="bg2"/>
                </a:solidFill>
                <a:latin typeface="Museo Sans 500" panose="02000000000000000000" pitchFamily="50" charset="0"/>
              </a:defRPr>
            </a:lvl1pPr>
          </a:lstStyle>
          <a:p>
            <a:r>
              <a:rPr lang="en-US"/>
              <a:t>New Section Title</a:t>
            </a:r>
          </a:p>
        </p:txBody>
      </p:sp>
      <p:sp>
        <p:nvSpPr>
          <p:cNvPr id="8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3203" y="3566239"/>
            <a:ext cx="11316768" cy="388977"/>
          </a:xfrm>
        </p:spPr>
        <p:txBody>
          <a:bodyPr>
            <a:noAutofit/>
          </a:bodyPr>
          <a:lstStyle>
            <a:lvl1pPr marL="0" indent="0" algn="ctr">
              <a:buNone/>
              <a:defRPr sz="2800">
                <a:solidFill>
                  <a:schemeClr val="bg2"/>
                </a:solidFill>
                <a:latin typeface="Museo Sans 500" panose="02000000000000000000" pitchFamily="50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Subtitle if needed</a:t>
            </a:r>
          </a:p>
        </p:txBody>
      </p:sp>
    </p:spTree>
    <p:extLst>
      <p:ext uri="{BB962C8B-B14F-4D97-AF65-F5344CB8AC3E}">
        <p14:creationId xmlns:p14="http://schemas.microsoft.com/office/powerpoint/2010/main" val="302215931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ctrTitle" hasCustomPrompt="1"/>
          </p:nvPr>
        </p:nvSpPr>
        <p:spPr>
          <a:xfrm>
            <a:off x="453201" y="2879767"/>
            <a:ext cx="11316769" cy="523747"/>
          </a:xfrm>
        </p:spPr>
        <p:txBody>
          <a:bodyPr>
            <a:noAutofit/>
          </a:bodyPr>
          <a:lstStyle>
            <a:lvl1pPr algn="ctr">
              <a:defRPr sz="5000" spc="0" baseline="0">
                <a:solidFill>
                  <a:schemeClr val="bg2"/>
                </a:solidFill>
                <a:latin typeface="Museo Sans 500" panose="02000000000000000000" pitchFamily="50" charset="0"/>
              </a:defRPr>
            </a:lvl1pPr>
          </a:lstStyle>
          <a:p>
            <a:r>
              <a:rPr lang="en-US"/>
              <a:t>New Section Title</a:t>
            </a:r>
          </a:p>
        </p:txBody>
      </p:sp>
      <p:sp>
        <p:nvSpPr>
          <p:cNvPr id="7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3203" y="3566239"/>
            <a:ext cx="11316768" cy="388977"/>
          </a:xfrm>
        </p:spPr>
        <p:txBody>
          <a:bodyPr>
            <a:noAutofit/>
          </a:bodyPr>
          <a:lstStyle>
            <a:lvl1pPr marL="0" indent="0" algn="ctr">
              <a:buNone/>
              <a:defRPr sz="2800">
                <a:solidFill>
                  <a:schemeClr val="bg2"/>
                </a:solidFill>
                <a:latin typeface="Museo Sans 500" panose="02000000000000000000" pitchFamily="50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Subtitle if needed</a:t>
            </a:r>
          </a:p>
        </p:txBody>
      </p:sp>
    </p:spTree>
    <p:extLst>
      <p:ext uri="{BB962C8B-B14F-4D97-AF65-F5344CB8AC3E}">
        <p14:creationId xmlns:p14="http://schemas.microsoft.com/office/powerpoint/2010/main" val="183516375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ctrTitle" hasCustomPrompt="1"/>
          </p:nvPr>
        </p:nvSpPr>
        <p:spPr>
          <a:xfrm>
            <a:off x="453201" y="2879767"/>
            <a:ext cx="11316769" cy="523747"/>
          </a:xfrm>
        </p:spPr>
        <p:txBody>
          <a:bodyPr>
            <a:noAutofit/>
          </a:bodyPr>
          <a:lstStyle>
            <a:lvl1pPr algn="ctr">
              <a:defRPr sz="5000" spc="0" baseline="0">
                <a:solidFill>
                  <a:schemeClr val="bg2"/>
                </a:solidFill>
                <a:latin typeface="Museo Sans 500" panose="02000000000000000000" pitchFamily="50" charset="0"/>
              </a:defRPr>
            </a:lvl1pPr>
          </a:lstStyle>
          <a:p>
            <a:r>
              <a:rPr lang="en-US"/>
              <a:t>New Section Title</a:t>
            </a:r>
          </a:p>
        </p:txBody>
      </p:sp>
      <p:sp>
        <p:nvSpPr>
          <p:cNvPr id="10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3203" y="3566239"/>
            <a:ext cx="11316768" cy="388977"/>
          </a:xfrm>
        </p:spPr>
        <p:txBody>
          <a:bodyPr>
            <a:noAutofit/>
          </a:bodyPr>
          <a:lstStyle>
            <a:lvl1pPr marL="0" indent="0" algn="ctr">
              <a:buNone/>
              <a:defRPr sz="2800">
                <a:solidFill>
                  <a:schemeClr val="bg2"/>
                </a:solidFill>
                <a:latin typeface="Museo Sans 500" panose="02000000000000000000" pitchFamily="50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Subtitle if needed</a:t>
            </a:r>
          </a:p>
        </p:txBody>
      </p:sp>
    </p:spTree>
    <p:extLst>
      <p:ext uri="{BB962C8B-B14F-4D97-AF65-F5344CB8AC3E}">
        <p14:creationId xmlns:p14="http://schemas.microsoft.com/office/powerpoint/2010/main" val="11984763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11/07/2022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ctrTitle" hasCustomPrompt="1"/>
          </p:nvPr>
        </p:nvSpPr>
        <p:spPr>
          <a:xfrm>
            <a:off x="453201" y="2879767"/>
            <a:ext cx="11316769" cy="523747"/>
          </a:xfrm>
        </p:spPr>
        <p:txBody>
          <a:bodyPr>
            <a:noAutofit/>
          </a:bodyPr>
          <a:lstStyle>
            <a:lvl1pPr algn="ctr">
              <a:defRPr sz="5000" spc="0" baseline="0">
                <a:solidFill>
                  <a:schemeClr val="bg2"/>
                </a:solidFill>
                <a:latin typeface="Museo Sans 500" panose="02000000000000000000" pitchFamily="50" charset="0"/>
              </a:defRPr>
            </a:lvl1pPr>
          </a:lstStyle>
          <a:p>
            <a:r>
              <a:rPr lang="en-US"/>
              <a:t>New Section Title</a:t>
            </a:r>
          </a:p>
        </p:txBody>
      </p:sp>
      <p:sp>
        <p:nvSpPr>
          <p:cNvPr id="10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3203" y="3566239"/>
            <a:ext cx="11316768" cy="388977"/>
          </a:xfrm>
        </p:spPr>
        <p:txBody>
          <a:bodyPr>
            <a:noAutofit/>
          </a:bodyPr>
          <a:lstStyle>
            <a:lvl1pPr marL="0" indent="0" algn="ctr">
              <a:buNone/>
              <a:defRPr sz="2800">
                <a:solidFill>
                  <a:schemeClr val="bg2"/>
                </a:solidFill>
                <a:latin typeface="Museo Sans 500" panose="02000000000000000000" pitchFamily="50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Subtitle if needed</a:t>
            </a:r>
          </a:p>
        </p:txBody>
      </p:sp>
    </p:spTree>
    <p:extLst>
      <p:ext uri="{BB962C8B-B14F-4D97-AF65-F5344CB8AC3E}">
        <p14:creationId xmlns:p14="http://schemas.microsoft.com/office/powerpoint/2010/main" val="417823650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31"/>
          <p:cNvSpPr>
            <a:spLocks noGrp="1"/>
          </p:cNvSpPr>
          <p:nvPr>
            <p:ph type="body" sz="quarter" idx="15" hasCustomPrompt="1"/>
          </p:nvPr>
        </p:nvSpPr>
        <p:spPr>
          <a:xfrm>
            <a:off x="452967" y="6228750"/>
            <a:ext cx="5386917" cy="339725"/>
          </a:xfrm>
        </p:spPr>
        <p:txBody>
          <a:bodyPr>
            <a:noAutofit/>
          </a:bodyPr>
          <a:lstStyle>
            <a:lvl1pPr marL="0" indent="0">
              <a:buNone/>
              <a:defRPr sz="1600" baseline="0">
                <a:solidFill>
                  <a:schemeClr val="tx1"/>
                </a:solidFill>
                <a:latin typeface="Museo 500" panose="02000000000000000000" pitchFamily="50" charset="0"/>
              </a:defRPr>
            </a:lvl1pPr>
          </a:lstStyle>
          <a:p>
            <a:pPr lvl="0"/>
            <a:r>
              <a:rPr lang="en-US"/>
              <a:t>Presentation title</a:t>
            </a:r>
          </a:p>
        </p:txBody>
      </p:sp>
      <p:sp>
        <p:nvSpPr>
          <p:cNvPr id="8" name="Text Placeholder 31"/>
          <p:cNvSpPr>
            <a:spLocks noGrp="1"/>
          </p:cNvSpPr>
          <p:nvPr>
            <p:ph type="body" sz="quarter" idx="16" hasCustomPrompt="1"/>
          </p:nvPr>
        </p:nvSpPr>
        <p:spPr>
          <a:xfrm>
            <a:off x="6438936" y="6228749"/>
            <a:ext cx="5386917" cy="339725"/>
          </a:xfrm>
        </p:spPr>
        <p:txBody>
          <a:bodyPr>
            <a:noAutofit/>
          </a:bodyPr>
          <a:lstStyle>
            <a:lvl1pPr marL="0" indent="0" algn="r">
              <a:buNone/>
              <a:defRPr sz="1600" baseline="0">
                <a:solidFill>
                  <a:schemeClr val="accent1"/>
                </a:solidFill>
                <a:latin typeface="Museo Sans 500" panose="02000000000000000000" pitchFamily="50" charset="0"/>
              </a:defRPr>
            </a:lvl1pPr>
          </a:lstStyle>
          <a:p>
            <a:pPr lvl="0"/>
            <a:r>
              <a:rPr lang="en-US"/>
              <a:t>crisis.org.uk</a:t>
            </a:r>
          </a:p>
        </p:txBody>
      </p:sp>
      <p:sp>
        <p:nvSpPr>
          <p:cNvPr id="9" name="Text Placeholder 27"/>
          <p:cNvSpPr>
            <a:spLocks noGrp="1"/>
          </p:cNvSpPr>
          <p:nvPr>
            <p:ph type="body" sz="quarter" idx="13" hasCustomPrompt="1"/>
          </p:nvPr>
        </p:nvSpPr>
        <p:spPr>
          <a:xfrm>
            <a:off x="452967" y="604839"/>
            <a:ext cx="5386917" cy="415070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chemeClr val="accent1"/>
                </a:solidFill>
                <a:latin typeface="Museo 500" panose="02000000000000000000" pitchFamily="50" charset="0"/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Subtitle</a:t>
            </a:r>
          </a:p>
        </p:txBody>
      </p:sp>
      <p:sp>
        <p:nvSpPr>
          <p:cNvPr id="10" name="Text Placeholder 29"/>
          <p:cNvSpPr>
            <a:spLocks noGrp="1"/>
          </p:cNvSpPr>
          <p:nvPr>
            <p:ph type="body" sz="quarter" idx="14" hasCustomPrompt="1"/>
          </p:nvPr>
        </p:nvSpPr>
        <p:spPr>
          <a:xfrm>
            <a:off x="453201" y="1401763"/>
            <a:ext cx="5386683" cy="4652962"/>
          </a:xfrm>
        </p:spPr>
        <p:txBody>
          <a:bodyPr>
            <a:noAutofit/>
          </a:bodyPr>
          <a:lstStyle>
            <a:lvl1pPr marL="0" indent="0">
              <a:buNone/>
              <a:defRPr sz="2000">
                <a:solidFill>
                  <a:schemeClr val="tx1"/>
                </a:solidFill>
                <a:latin typeface="Museo Sans 500" panose="02000000000000000000" pitchFamily="50" charset="0"/>
              </a:defRPr>
            </a:lvl1pPr>
            <a:lvl2pPr marL="457200" indent="0">
              <a:buNone/>
              <a:defRPr>
                <a:solidFill>
                  <a:schemeClr val="tx1"/>
                </a:solidFill>
                <a:latin typeface="+mn-lt"/>
              </a:defRPr>
            </a:lvl2pPr>
            <a:lvl3pPr marL="914400" indent="0">
              <a:buNone/>
              <a:defRPr>
                <a:solidFill>
                  <a:schemeClr val="tx1"/>
                </a:solidFill>
                <a:latin typeface="+mn-lt"/>
              </a:defRPr>
            </a:lvl3pPr>
            <a:lvl4pPr marL="1371600" indent="0">
              <a:buNone/>
              <a:defRPr>
                <a:solidFill>
                  <a:schemeClr val="tx1"/>
                </a:solidFill>
                <a:latin typeface="+mn-lt"/>
              </a:defRPr>
            </a:lvl4pPr>
            <a:lvl5pPr marL="1828800" indent="0">
              <a:buNone/>
              <a:defRPr>
                <a:solidFill>
                  <a:schemeClr val="tx1"/>
                </a:solidFill>
                <a:latin typeface="+mn-lt"/>
              </a:defRPr>
            </a:lvl5pPr>
          </a:lstStyle>
          <a:p>
            <a:pPr lvl="0"/>
            <a:r>
              <a:rPr lang="en-US"/>
              <a:t>Body copy.</a:t>
            </a:r>
          </a:p>
        </p:txBody>
      </p:sp>
      <p:sp>
        <p:nvSpPr>
          <p:cNvPr id="11" name="Text Placeholder 27"/>
          <p:cNvSpPr>
            <a:spLocks noGrp="1"/>
          </p:cNvSpPr>
          <p:nvPr>
            <p:ph type="body" sz="quarter" idx="17" hasCustomPrompt="1"/>
          </p:nvPr>
        </p:nvSpPr>
        <p:spPr>
          <a:xfrm>
            <a:off x="6438702" y="605694"/>
            <a:ext cx="5386917" cy="415070"/>
          </a:xfrm>
        </p:spPr>
        <p:txBody>
          <a:bodyPr/>
          <a:lstStyle>
            <a:lvl1pPr marL="0" indent="0">
              <a:buFontTx/>
              <a:buNone/>
              <a:defRPr baseline="0">
                <a:solidFill>
                  <a:schemeClr val="accent1"/>
                </a:solidFill>
                <a:latin typeface="Museo 500" panose="02000000000000000000" pitchFamily="50" charset="0"/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Subtitle</a:t>
            </a:r>
          </a:p>
        </p:txBody>
      </p:sp>
      <p:sp>
        <p:nvSpPr>
          <p:cNvPr id="12" name="Text Placeholder 29"/>
          <p:cNvSpPr>
            <a:spLocks noGrp="1"/>
          </p:cNvSpPr>
          <p:nvPr>
            <p:ph type="body" sz="quarter" idx="18" hasCustomPrompt="1"/>
          </p:nvPr>
        </p:nvSpPr>
        <p:spPr>
          <a:xfrm>
            <a:off x="6438936" y="1402618"/>
            <a:ext cx="5386683" cy="4652962"/>
          </a:xfrm>
        </p:spPr>
        <p:txBody>
          <a:bodyPr>
            <a:noAutofit/>
          </a:bodyPr>
          <a:lstStyle>
            <a:lvl1pPr marL="0" indent="0">
              <a:buNone/>
              <a:defRPr sz="2000">
                <a:solidFill>
                  <a:schemeClr val="tx1"/>
                </a:solidFill>
                <a:latin typeface="Museo Sans 500" panose="02000000000000000000" pitchFamily="50" charset="0"/>
              </a:defRPr>
            </a:lvl1pPr>
            <a:lvl2pPr marL="457200" indent="0">
              <a:buNone/>
              <a:defRPr>
                <a:solidFill>
                  <a:schemeClr val="tx1"/>
                </a:solidFill>
                <a:latin typeface="+mn-lt"/>
              </a:defRPr>
            </a:lvl2pPr>
            <a:lvl3pPr marL="914400" indent="0">
              <a:buNone/>
              <a:defRPr>
                <a:solidFill>
                  <a:schemeClr val="tx1"/>
                </a:solidFill>
                <a:latin typeface="+mn-lt"/>
              </a:defRPr>
            </a:lvl3pPr>
            <a:lvl4pPr marL="1371600" indent="0">
              <a:buNone/>
              <a:defRPr>
                <a:solidFill>
                  <a:schemeClr val="tx1"/>
                </a:solidFill>
                <a:latin typeface="+mn-lt"/>
              </a:defRPr>
            </a:lvl4pPr>
            <a:lvl5pPr marL="1828800" indent="0">
              <a:buNone/>
              <a:defRPr>
                <a:solidFill>
                  <a:schemeClr val="tx1"/>
                </a:solidFill>
                <a:latin typeface="+mn-lt"/>
              </a:defRPr>
            </a:lvl5pPr>
          </a:lstStyle>
          <a:p>
            <a:pPr lvl="0"/>
            <a:r>
              <a:rPr lang="en-US"/>
              <a:t>Body copy.</a:t>
            </a:r>
          </a:p>
        </p:txBody>
      </p:sp>
    </p:spTree>
    <p:extLst>
      <p:ext uri="{BB962C8B-B14F-4D97-AF65-F5344CB8AC3E}">
        <p14:creationId xmlns:p14="http://schemas.microsoft.com/office/powerpoint/2010/main" val="298438858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31"/>
          <p:cNvSpPr>
            <a:spLocks noGrp="1"/>
          </p:cNvSpPr>
          <p:nvPr>
            <p:ph type="body" sz="quarter" idx="15" hasCustomPrompt="1"/>
          </p:nvPr>
        </p:nvSpPr>
        <p:spPr>
          <a:xfrm>
            <a:off x="452967" y="6228750"/>
            <a:ext cx="5386917" cy="339725"/>
          </a:xfrm>
        </p:spPr>
        <p:txBody>
          <a:bodyPr>
            <a:noAutofit/>
          </a:bodyPr>
          <a:lstStyle>
            <a:lvl1pPr marL="0" indent="0">
              <a:buNone/>
              <a:defRPr sz="1600" baseline="0">
                <a:solidFill>
                  <a:schemeClr val="tx1"/>
                </a:solidFill>
                <a:latin typeface="Museo 500" panose="02000000000000000000" pitchFamily="50" charset="0"/>
              </a:defRPr>
            </a:lvl1pPr>
          </a:lstStyle>
          <a:p>
            <a:pPr lvl="0"/>
            <a:r>
              <a:rPr lang="en-US"/>
              <a:t>Presentation title</a:t>
            </a:r>
          </a:p>
        </p:txBody>
      </p:sp>
      <p:sp>
        <p:nvSpPr>
          <p:cNvPr id="8" name="Text Placeholder 31"/>
          <p:cNvSpPr>
            <a:spLocks noGrp="1"/>
          </p:cNvSpPr>
          <p:nvPr>
            <p:ph type="body" sz="quarter" idx="16" hasCustomPrompt="1"/>
          </p:nvPr>
        </p:nvSpPr>
        <p:spPr>
          <a:xfrm>
            <a:off x="6438936" y="6228749"/>
            <a:ext cx="5386917" cy="339725"/>
          </a:xfrm>
        </p:spPr>
        <p:txBody>
          <a:bodyPr>
            <a:noAutofit/>
          </a:bodyPr>
          <a:lstStyle>
            <a:lvl1pPr marL="0" indent="0" algn="r">
              <a:buNone/>
              <a:defRPr sz="1600" baseline="0">
                <a:solidFill>
                  <a:schemeClr val="accent1"/>
                </a:solidFill>
                <a:latin typeface="Museo Sans 500" panose="02000000000000000000" pitchFamily="50" charset="0"/>
              </a:defRPr>
            </a:lvl1pPr>
          </a:lstStyle>
          <a:p>
            <a:pPr lvl="0"/>
            <a:r>
              <a:rPr lang="en-US"/>
              <a:t>crisis.org.uk</a:t>
            </a:r>
          </a:p>
        </p:txBody>
      </p:sp>
      <p:sp>
        <p:nvSpPr>
          <p:cNvPr id="9" name="Text Placeholder 12"/>
          <p:cNvSpPr>
            <a:spLocks noGrp="1"/>
          </p:cNvSpPr>
          <p:nvPr>
            <p:ph type="body" sz="quarter" idx="17" hasCustomPrompt="1"/>
          </p:nvPr>
        </p:nvSpPr>
        <p:spPr>
          <a:xfrm>
            <a:off x="452967" y="2262554"/>
            <a:ext cx="11372851" cy="1582615"/>
          </a:xfrm>
        </p:spPr>
        <p:txBody>
          <a:bodyPr>
            <a:noAutofit/>
          </a:bodyPr>
          <a:lstStyle>
            <a:lvl1pPr marL="0" indent="0" algn="ctr">
              <a:buNone/>
              <a:defRPr sz="3000">
                <a:solidFill>
                  <a:schemeClr val="tx1"/>
                </a:solidFill>
              </a:defRPr>
            </a:lvl1pPr>
            <a:lvl2pPr marL="457200" indent="0">
              <a:buNone/>
              <a:defRPr sz="5000"/>
            </a:lvl2pPr>
            <a:lvl3pPr marL="914400" indent="0">
              <a:buNone/>
              <a:defRPr sz="5000"/>
            </a:lvl3pPr>
            <a:lvl4pPr marL="1371600" indent="0">
              <a:buNone/>
              <a:defRPr sz="5000"/>
            </a:lvl4pPr>
            <a:lvl5pPr marL="1828800" indent="0">
              <a:buNone/>
              <a:defRPr sz="5000"/>
            </a:lvl5pPr>
          </a:lstStyle>
          <a:p>
            <a:pPr lvl="0"/>
            <a:r>
              <a:rPr lang="en-US"/>
              <a:t>“Quote.”</a:t>
            </a:r>
          </a:p>
        </p:txBody>
      </p:sp>
    </p:spTree>
    <p:extLst>
      <p:ext uri="{BB962C8B-B14F-4D97-AF65-F5344CB8AC3E}">
        <p14:creationId xmlns:p14="http://schemas.microsoft.com/office/powerpoint/2010/main" val="24388489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image with 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6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r>
              <a:rPr lang="en-GB"/>
              <a:t>v</a:t>
            </a:r>
          </a:p>
        </p:txBody>
      </p:sp>
      <p:sp>
        <p:nvSpPr>
          <p:cNvPr id="3" name="Text Placeholder 12"/>
          <p:cNvSpPr>
            <a:spLocks noGrp="1"/>
          </p:cNvSpPr>
          <p:nvPr>
            <p:ph type="body" sz="quarter" idx="17" hasCustomPrompt="1"/>
          </p:nvPr>
        </p:nvSpPr>
        <p:spPr>
          <a:xfrm>
            <a:off x="7635834" y="2262554"/>
            <a:ext cx="4257304" cy="2256007"/>
          </a:xfrm>
        </p:spPr>
        <p:txBody>
          <a:bodyPr>
            <a:noAutofit/>
          </a:bodyPr>
          <a:lstStyle>
            <a:lvl1pPr marL="0" indent="0" algn="l">
              <a:buNone/>
              <a:defRPr sz="3000">
                <a:solidFill>
                  <a:schemeClr val="tx1"/>
                </a:solidFill>
              </a:defRPr>
            </a:lvl1pPr>
            <a:lvl2pPr marL="457200" indent="0">
              <a:buNone/>
              <a:defRPr sz="5000"/>
            </a:lvl2pPr>
            <a:lvl3pPr marL="914400" indent="0">
              <a:buNone/>
              <a:defRPr sz="5000"/>
            </a:lvl3pPr>
            <a:lvl4pPr marL="1371600" indent="0">
              <a:buNone/>
              <a:defRPr sz="5000"/>
            </a:lvl4pPr>
            <a:lvl5pPr marL="1828800" indent="0">
              <a:buNone/>
              <a:defRPr sz="5000"/>
            </a:lvl5pPr>
          </a:lstStyle>
          <a:p>
            <a:pPr lvl="0"/>
            <a:r>
              <a:rPr lang="en-US"/>
              <a:t>“Quote.”</a:t>
            </a:r>
          </a:p>
        </p:txBody>
      </p:sp>
    </p:spTree>
    <p:extLst>
      <p:ext uri="{BB962C8B-B14F-4D97-AF65-F5344CB8AC3E}">
        <p14:creationId xmlns:p14="http://schemas.microsoft.com/office/powerpoint/2010/main" val="158500603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6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963432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31"/>
          <p:cNvSpPr>
            <a:spLocks noGrp="1"/>
          </p:cNvSpPr>
          <p:nvPr>
            <p:ph type="body" sz="quarter" idx="15" hasCustomPrompt="1"/>
          </p:nvPr>
        </p:nvSpPr>
        <p:spPr>
          <a:xfrm>
            <a:off x="452967" y="6228750"/>
            <a:ext cx="5386917" cy="339725"/>
          </a:xfrm>
        </p:spPr>
        <p:txBody>
          <a:bodyPr>
            <a:noAutofit/>
          </a:bodyPr>
          <a:lstStyle>
            <a:lvl1pPr marL="0" indent="0">
              <a:buNone/>
              <a:defRPr sz="1600" baseline="0">
                <a:solidFill>
                  <a:schemeClr val="tx1"/>
                </a:solidFill>
                <a:latin typeface="Museo Sans 500" panose="02000000000000000000" pitchFamily="50" charset="0"/>
              </a:defRPr>
            </a:lvl1pPr>
          </a:lstStyle>
          <a:p>
            <a:pPr lvl="0"/>
            <a:r>
              <a:rPr lang="en-US"/>
              <a:t>Presentation title</a:t>
            </a:r>
          </a:p>
        </p:txBody>
      </p:sp>
      <p:sp>
        <p:nvSpPr>
          <p:cNvPr id="7" name="Text Placeholder 31"/>
          <p:cNvSpPr>
            <a:spLocks noGrp="1"/>
          </p:cNvSpPr>
          <p:nvPr>
            <p:ph type="body" sz="quarter" idx="16" hasCustomPrompt="1"/>
          </p:nvPr>
        </p:nvSpPr>
        <p:spPr>
          <a:xfrm>
            <a:off x="6438936" y="6228749"/>
            <a:ext cx="5386917" cy="339725"/>
          </a:xfrm>
        </p:spPr>
        <p:txBody>
          <a:bodyPr>
            <a:noAutofit/>
          </a:bodyPr>
          <a:lstStyle>
            <a:lvl1pPr marL="0" indent="0" algn="r">
              <a:buNone/>
              <a:defRPr sz="1600" baseline="0">
                <a:solidFill>
                  <a:schemeClr val="accent1"/>
                </a:solidFill>
                <a:latin typeface="Museo Sans 500" panose="02000000000000000000" pitchFamily="50" charset="0"/>
              </a:defRPr>
            </a:lvl1pPr>
          </a:lstStyle>
          <a:p>
            <a:pPr lvl="0"/>
            <a:r>
              <a:rPr lang="en-US"/>
              <a:t>crisis.org.uk</a:t>
            </a:r>
          </a:p>
        </p:txBody>
      </p:sp>
    </p:spTree>
    <p:extLst>
      <p:ext uri="{BB962C8B-B14F-4D97-AF65-F5344CB8AC3E}">
        <p14:creationId xmlns:p14="http://schemas.microsoft.com/office/powerpoint/2010/main" val="5055705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27"/>
          <p:cNvSpPr>
            <a:spLocks noGrp="1"/>
          </p:cNvSpPr>
          <p:nvPr>
            <p:ph type="body" sz="quarter" idx="13" hasCustomPrompt="1"/>
          </p:nvPr>
        </p:nvSpPr>
        <p:spPr>
          <a:xfrm>
            <a:off x="452967" y="604838"/>
            <a:ext cx="5386917" cy="554037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chemeClr val="accent1"/>
                </a:solidFill>
                <a:latin typeface="Museo Sans 500" panose="02000000000000000000" pitchFamily="50" charset="0"/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Subtitle if needed</a:t>
            </a:r>
          </a:p>
        </p:txBody>
      </p:sp>
      <p:sp>
        <p:nvSpPr>
          <p:cNvPr id="7" name="Text Placeholder 31"/>
          <p:cNvSpPr>
            <a:spLocks noGrp="1"/>
          </p:cNvSpPr>
          <p:nvPr>
            <p:ph type="body" sz="quarter" idx="15" hasCustomPrompt="1"/>
          </p:nvPr>
        </p:nvSpPr>
        <p:spPr>
          <a:xfrm>
            <a:off x="452967" y="6228750"/>
            <a:ext cx="5386917" cy="339725"/>
          </a:xfrm>
        </p:spPr>
        <p:txBody>
          <a:bodyPr>
            <a:noAutofit/>
          </a:bodyPr>
          <a:lstStyle>
            <a:lvl1pPr marL="0" indent="0">
              <a:buNone/>
              <a:defRPr sz="1600" baseline="0">
                <a:solidFill>
                  <a:schemeClr val="tx1"/>
                </a:solidFill>
                <a:latin typeface="Museo 500" panose="02000000000000000000" pitchFamily="50" charset="0"/>
              </a:defRPr>
            </a:lvl1pPr>
          </a:lstStyle>
          <a:p>
            <a:pPr lvl="0"/>
            <a:r>
              <a:rPr lang="en-US"/>
              <a:t>Presentation title</a:t>
            </a:r>
          </a:p>
        </p:txBody>
      </p:sp>
      <p:sp>
        <p:nvSpPr>
          <p:cNvPr id="8" name="Text Placeholder 31"/>
          <p:cNvSpPr>
            <a:spLocks noGrp="1"/>
          </p:cNvSpPr>
          <p:nvPr>
            <p:ph type="body" sz="quarter" idx="16" hasCustomPrompt="1"/>
          </p:nvPr>
        </p:nvSpPr>
        <p:spPr>
          <a:xfrm>
            <a:off x="6438936" y="6228749"/>
            <a:ext cx="5386917" cy="339725"/>
          </a:xfrm>
        </p:spPr>
        <p:txBody>
          <a:bodyPr>
            <a:noAutofit/>
          </a:bodyPr>
          <a:lstStyle>
            <a:lvl1pPr marL="0" indent="0" algn="r">
              <a:buNone/>
              <a:defRPr sz="1600" baseline="0">
                <a:solidFill>
                  <a:schemeClr val="accent1"/>
                </a:solidFill>
                <a:latin typeface="Museo Sans 500" panose="02000000000000000000" pitchFamily="50" charset="0"/>
              </a:defRPr>
            </a:lvl1pPr>
          </a:lstStyle>
          <a:p>
            <a:pPr lvl="0"/>
            <a:r>
              <a:rPr lang="en-US"/>
              <a:t>crisis.org.uk</a:t>
            </a:r>
          </a:p>
        </p:txBody>
      </p:sp>
      <p:sp>
        <p:nvSpPr>
          <p:cNvPr id="9" name="Chart Placeholder 9"/>
          <p:cNvSpPr>
            <a:spLocks noGrp="1"/>
          </p:cNvSpPr>
          <p:nvPr>
            <p:ph type="chart" sz="quarter" idx="17"/>
          </p:nvPr>
        </p:nvSpPr>
        <p:spPr>
          <a:xfrm>
            <a:off x="452967" y="1319213"/>
            <a:ext cx="11372851" cy="4741862"/>
          </a:xfrm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562124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TextBox 6"/>
          <p:cNvSpPr txBox="1"/>
          <p:nvPr userDrawn="1"/>
        </p:nvSpPr>
        <p:spPr>
          <a:xfrm>
            <a:off x="453201" y="2844225"/>
            <a:ext cx="11316769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000" spc="0">
                <a:solidFill>
                  <a:schemeClr val="bg1"/>
                </a:solidFill>
                <a:latin typeface="Museo 500" panose="02000000000000000000" pitchFamily="50" charset="0"/>
              </a:rPr>
              <a:t>Thank you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5302207" y="6151566"/>
            <a:ext cx="11906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/>
              <a:t>crisis.org.uk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3"/>
          <a:srcRect r="50290"/>
          <a:stretch/>
        </p:blipFill>
        <p:spPr>
          <a:xfrm>
            <a:off x="5405054" y="5160612"/>
            <a:ext cx="1022376" cy="9855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702605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BA8C1-2E2F-422F-9DB0-48C8BFD39B35}" type="datetimeFigureOut">
              <a:rPr lang="en-GB" smtClean="0"/>
              <a:t>11/07/2022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0195A-7018-4953-B7B2-A807F8AA16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97975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11/07/2022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11/07/2022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11/07/2022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11/07/2022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11/07/2022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11/07/2022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11/07/2022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GB" smtClean="0"/>
              <a:t>11/07/2022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5" r:id="rId2"/>
    <p:sldLayoutId id="2147483676" r:id="rId3"/>
    <p:sldLayoutId id="2147483672" r:id="rId4"/>
    <p:sldLayoutId id="2147483677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GB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F94DE0-E442-4803-ACA5-19677F414862}" type="datetimeFigureOut">
              <a:rPr lang="en-GB" smtClean="0"/>
              <a:t>11/07/2022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0D6933-5457-4248-8918-B63EB246E2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22072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4" r:id="rId12"/>
    <p:sldLayoutId id="2147483661" r:id="rId13"/>
    <p:sldLayoutId id="2147483660" r:id="rId14"/>
    <p:sldLayoutId id="2147483662" r:id="rId15"/>
    <p:sldLayoutId id="2147483663" r:id="rId16"/>
    <p:sldLayoutId id="2147483665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Museo 500" panose="02000000000000000000" pitchFamily="50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Museo Sans 500" panose="02000000000000000000" pitchFamily="50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Museo Sans 500" panose="02000000000000000000" pitchFamily="50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Museo Sans 500" panose="02000000000000000000" pitchFamily="50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Museo Sans 500" panose="02000000000000000000" pitchFamily="50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Museo Sans 500" panose="02000000000000000000" pitchFamily="50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E5D313A7-BB89-460E-9121-F22365CAE64E}"/>
              </a:ext>
            </a:extLst>
          </p:cNvPr>
          <p:cNvSpPr/>
          <p:nvPr/>
        </p:nvSpPr>
        <p:spPr>
          <a:xfrm>
            <a:off x="333555" y="808007"/>
            <a:ext cx="5687683" cy="45432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t"/>
          <a:lstStyle/>
          <a:p>
            <a:r>
              <a:rPr lang="en-US" sz="1200">
                <a:solidFill>
                  <a:srgbClr val="404041"/>
                </a:solidFill>
              </a:rPr>
              <a:t>What is the name of your concept?  </a:t>
            </a:r>
            <a:endParaRPr lang="en-US"/>
          </a:p>
          <a:p>
            <a:endParaRPr lang="en-US" b="1">
              <a:solidFill>
                <a:srgbClr val="40404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3E2002D-C236-4DFD-90EA-98F33C4CE384}"/>
              </a:ext>
            </a:extLst>
          </p:cNvPr>
          <p:cNvSpPr/>
          <p:nvPr/>
        </p:nvSpPr>
        <p:spPr>
          <a:xfrm>
            <a:off x="405440" y="4272950"/>
            <a:ext cx="2481534" cy="209334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t"/>
          <a:lstStyle/>
          <a:p>
            <a:r>
              <a:rPr lang="en-US" sz="1200" dirty="0">
                <a:solidFill>
                  <a:srgbClr val="404041"/>
                </a:solidFill>
              </a:rPr>
              <a:t>Describe your concept</a:t>
            </a:r>
          </a:p>
          <a:p>
            <a:endParaRPr lang="en-US" sz="1200">
              <a:solidFill>
                <a:srgbClr val="404041"/>
              </a:solidFill>
            </a:endParaRPr>
          </a:p>
          <a:p>
            <a:endParaRPr lang="en-US" sz="1200" dirty="0">
              <a:solidFill>
                <a:srgbClr val="404041"/>
              </a:solidFill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EAF23E1A-600C-4DD0-8D08-39D8D6B3EA0F}"/>
              </a:ext>
            </a:extLst>
          </p:cNvPr>
          <p:cNvSpPr/>
          <p:nvPr/>
        </p:nvSpPr>
        <p:spPr>
          <a:xfrm>
            <a:off x="3367176" y="1713779"/>
            <a:ext cx="2553420" cy="459500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t"/>
          <a:lstStyle/>
          <a:p>
            <a:r>
              <a:rPr lang="en-US" sz="1200" dirty="0">
                <a:solidFill>
                  <a:srgbClr val="404041"/>
                </a:solidFill>
              </a:rPr>
              <a:t>How does your concept work?</a:t>
            </a:r>
          </a:p>
          <a:p>
            <a:endParaRPr lang="en-US" sz="1200">
              <a:solidFill>
                <a:srgbClr val="404041"/>
              </a:solidFill>
            </a:endParaRPr>
          </a:p>
          <a:p>
            <a:endParaRPr lang="en-US" sz="1200" dirty="0">
              <a:solidFill>
                <a:srgbClr val="404041"/>
              </a:solidFill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DEE7B742-08FE-4410-AD10-1DAE7A2AA719}"/>
              </a:ext>
            </a:extLst>
          </p:cNvPr>
          <p:cNvSpPr/>
          <p:nvPr/>
        </p:nvSpPr>
        <p:spPr>
          <a:xfrm>
            <a:off x="6372044" y="1685025"/>
            <a:ext cx="2553420" cy="209334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t"/>
          <a:lstStyle/>
          <a:p>
            <a:r>
              <a:rPr lang="en-US" sz="1200" dirty="0">
                <a:solidFill>
                  <a:srgbClr val="404041"/>
                </a:solidFill>
              </a:rPr>
              <a:t>Who is the target user or users?</a:t>
            </a:r>
          </a:p>
          <a:p>
            <a:endParaRPr lang="en-US" sz="1200">
              <a:solidFill>
                <a:srgbClr val="404041"/>
              </a:solidFill>
            </a:endParaRPr>
          </a:p>
          <a:p>
            <a:endParaRPr lang="en-US" sz="1200" dirty="0">
              <a:solidFill>
                <a:srgbClr val="404041"/>
              </a:solidFill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D5279914-DE4D-49D0-B9CA-D1409656C0C5}"/>
              </a:ext>
            </a:extLst>
          </p:cNvPr>
          <p:cNvSpPr/>
          <p:nvPr/>
        </p:nvSpPr>
        <p:spPr>
          <a:xfrm>
            <a:off x="9254150" y="1683549"/>
            <a:ext cx="2553420" cy="209334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t"/>
          <a:lstStyle/>
          <a:p>
            <a:r>
              <a:rPr lang="en-US" sz="1200" dirty="0">
                <a:solidFill>
                  <a:srgbClr val="404041"/>
                </a:solidFill>
              </a:rPr>
              <a:t>Are there any anticipated barriers/challenges to your concept?</a:t>
            </a:r>
            <a:endParaRPr lang="en-US">
              <a:solidFill>
                <a:srgbClr val="FFFFFF"/>
              </a:solidFill>
            </a:endParaRPr>
          </a:p>
          <a:p>
            <a:endParaRPr lang="en-US" sz="1200">
              <a:solidFill>
                <a:srgbClr val="404041"/>
              </a:solidFill>
            </a:endParaRPr>
          </a:p>
          <a:p>
            <a:endParaRPr lang="en-US" sz="1200" dirty="0">
              <a:solidFill>
                <a:srgbClr val="404041"/>
              </a:solidFill>
            </a:endParaRPr>
          </a:p>
          <a:p>
            <a:endParaRPr lang="en-US" sz="1200">
              <a:solidFill>
                <a:srgbClr val="404041"/>
              </a:solidFill>
            </a:endParaRPr>
          </a:p>
          <a:p>
            <a:endParaRPr lang="en-US" sz="1200">
              <a:solidFill>
                <a:srgbClr val="404041"/>
              </a:solidFill>
            </a:endParaRPr>
          </a:p>
          <a:p>
            <a:endParaRPr lang="en-US" sz="1200">
              <a:solidFill>
                <a:srgbClr val="404041"/>
              </a:solidFill>
            </a:endParaRPr>
          </a:p>
          <a:p>
            <a:endParaRPr lang="en-US" sz="1200">
              <a:solidFill>
                <a:srgbClr val="404041"/>
              </a:solidFill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0254E6C3-B9E2-4C0B-89ED-E4207A43DA96}"/>
              </a:ext>
            </a:extLst>
          </p:cNvPr>
          <p:cNvSpPr/>
          <p:nvPr/>
        </p:nvSpPr>
        <p:spPr>
          <a:xfrm>
            <a:off x="6372043" y="3956648"/>
            <a:ext cx="2553420" cy="235213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t"/>
          <a:lstStyle/>
          <a:p>
            <a:r>
              <a:rPr lang="en-US" sz="1200" dirty="0">
                <a:solidFill>
                  <a:srgbClr val="404041"/>
                </a:solidFill>
              </a:rPr>
              <a:t>What value does it bring? How does it address the design challenge?</a:t>
            </a:r>
            <a:endParaRPr lang="en-US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A49B918E-960C-4508-8E7D-15F8EE40B64E}"/>
              </a:ext>
            </a:extLst>
          </p:cNvPr>
          <p:cNvSpPr/>
          <p:nvPr/>
        </p:nvSpPr>
        <p:spPr>
          <a:xfrm>
            <a:off x="9290646" y="3956647"/>
            <a:ext cx="2553420" cy="235213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t"/>
          <a:lstStyle/>
          <a:p>
            <a:r>
              <a:rPr lang="en-US" sz="1200" dirty="0">
                <a:solidFill>
                  <a:srgbClr val="404041"/>
                </a:solidFill>
              </a:rPr>
              <a:t>What are the key factors for success?</a:t>
            </a:r>
          </a:p>
          <a:p>
            <a:endParaRPr lang="en-US" sz="1200">
              <a:solidFill>
                <a:srgbClr val="404041"/>
              </a:solidFill>
            </a:endParaRPr>
          </a:p>
          <a:p>
            <a:endParaRPr lang="en-US" sz="1200" dirty="0">
              <a:solidFill>
                <a:srgbClr val="404041"/>
              </a:solidFill>
            </a:endParaRPr>
          </a:p>
          <a:p>
            <a:endParaRPr lang="en-US" sz="1200">
              <a:solidFill>
                <a:srgbClr val="404041"/>
              </a:solidFill>
            </a:endParaRPr>
          </a:p>
          <a:p>
            <a:endParaRPr lang="en-US" sz="1200">
              <a:solidFill>
                <a:srgbClr val="404041"/>
              </a:solidFill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3339C3B2-B578-4B12-B7A1-83BD88B553DD}"/>
              </a:ext>
            </a:extLst>
          </p:cNvPr>
          <p:cNvSpPr/>
          <p:nvPr/>
        </p:nvSpPr>
        <p:spPr>
          <a:xfrm>
            <a:off x="2874" y="2875"/>
            <a:ext cx="12157495" cy="55496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 Placeholder 4">
            <a:extLst>
              <a:ext uri="{FF2B5EF4-FFF2-40B4-BE49-F238E27FC236}">
                <a16:creationId xmlns:a16="http://schemas.microsoft.com/office/drawing/2014/main" id="{24D67A7E-A63B-49F4-BAB0-667FF1860586}"/>
              </a:ext>
            </a:extLst>
          </p:cNvPr>
          <p:cNvSpPr txBox="1">
            <a:spLocks/>
          </p:cNvSpPr>
          <p:nvPr/>
        </p:nvSpPr>
        <p:spPr>
          <a:xfrm>
            <a:off x="7270" y="59995"/>
            <a:ext cx="14550245" cy="49889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342900" indent="-3429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120000"/>
              <a:buFont typeface="Arial" panose="020B0604020202020204" pitchFamily="34" charset="0"/>
              <a:buChar char="•"/>
              <a:defRPr sz="2000" kern="1200" baseline="0">
                <a:solidFill>
                  <a:schemeClr val="tx1"/>
                </a:solidFill>
                <a:latin typeface="Museo Sans 500" panose="02000000000000000000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Museo Sans 500" panose="02000000000000000000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Museo Sans 500" panose="02000000000000000000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Museo Sans 500" panose="02000000000000000000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Museo Sans 500" panose="02000000000000000000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300" b="1">
                <a:solidFill>
                  <a:srgbClr val="FFFFFF"/>
                </a:solidFill>
              </a:rPr>
              <a:t>Concept Capture Sheet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B1F2A26-E78F-4688-BC7C-6DC17A17B779}"/>
              </a:ext>
            </a:extLst>
          </p:cNvPr>
          <p:cNvSpPr/>
          <p:nvPr/>
        </p:nvSpPr>
        <p:spPr>
          <a:xfrm>
            <a:off x="405441" y="1713781"/>
            <a:ext cx="2481531" cy="2237116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1">
            <a:extLst>
              <a:ext uri="{FF2B5EF4-FFF2-40B4-BE49-F238E27FC236}">
                <a16:creationId xmlns:a16="http://schemas.microsoft.com/office/drawing/2014/main" id="{53EC5BD7-2890-46B2-AECB-F1C2E70264A7}"/>
              </a:ext>
            </a:extLst>
          </p:cNvPr>
          <p:cNvSpPr txBox="1">
            <a:spLocks/>
          </p:cNvSpPr>
          <p:nvPr/>
        </p:nvSpPr>
        <p:spPr>
          <a:xfrm>
            <a:off x="547858" y="2484882"/>
            <a:ext cx="2209522" cy="32534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 baseline="0">
                <a:solidFill>
                  <a:schemeClr val="tx1"/>
                </a:solidFill>
                <a:latin typeface="Museo Sans 500" panose="02000000000000000000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Museo Sans 500" panose="02000000000000000000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Museo Sans 500" panose="02000000000000000000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Museo Sans 500" panose="02000000000000000000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Museo Sans 500" panose="02000000000000000000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800" b="1">
                <a:solidFill>
                  <a:srgbClr val="A0A1A4"/>
                </a:solidFill>
              </a:rPr>
              <a:t>Place post-it drawing here</a:t>
            </a:r>
            <a:endParaRPr lang="en-US" sz="1800">
              <a:solidFill>
                <a:srgbClr val="A0A1A4"/>
              </a:solidFill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4EB4558-06D6-4262-A88E-0F2002C391DC}"/>
              </a:ext>
            </a:extLst>
          </p:cNvPr>
          <p:cNvSpPr/>
          <p:nvPr/>
        </p:nvSpPr>
        <p:spPr>
          <a:xfrm>
            <a:off x="6156385" y="808007"/>
            <a:ext cx="5687683" cy="45432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t"/>
          <a:lstStyle/>
          <a:p>
            <a:r>
              <a:rPr lang="en-US" sz="1200" dirty="0">
                <a:solidFill>
                  <a:srgbClr val="404041"/>
                </a:solidFill>
              </a:rPr>
              <a:t>Design Opportunity: How might we . . .</a:t>
            </a:r>
          </a:p>
        </p:txBody>
      </p:sp>
    </p:spTree>
    <p:extLst>
      <p:ext uri="{BB962C8B-B14F-4D97-AF65-F5344CB8AC3E}">
        <p14:creationId xmlns:p14="http://schemas.microsoft.com/office/powerpoint/2010/main" val="6294802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Crisis Brand">
      <a:dk1>
        <a:srgbClr val="404041"/>
      </a:dk1>
      <a:lt1>
        <a:srgbClr val="FFFFFF"/>
      </a:lt1>
      <a:dk2>
        <a:srgbClr val="404041"/>
      </a:dk2>
      <a:lt2>
        <a:srgbClr val="FFFFFF"/>
      </a:lt2>
      <a:accent1>
        <a:srgbClr val="EB2227"/>
      </a:accent1>
      <a:accent2>
        <a:srgbClr val="EF5E44"/>
      </a:accent2>
      <a:accent3>
        <a:srgbClr val="404041"/>
      </a:accent3>
      <a:accent4>
        <a:srgbClr val="636466"/>
      </a:accent4>
      <a:accent5>
        <a:srgbClr val="A0A1A4"/>
      </a:accent5>
      <a:accent6>
        <a:srgbClr val="D9D9DA"/>
      </a:accent6>
      <a:hlink>
        <a:srgbClr val="EB2227"/>
      </a:hlink>
      <a:folHlink>
        <a:srgbClr val="A0A1A4"/>
      </a:folHlink>
    </a:clrScheme>
    <a:fontScheme name="Crisis Brand">
      <a:majorFont>
        <a:latin typeface="Museo 500"/>
        <a:ea typeface=""/>
        <a:cs typeface=""/>
      </a:majorFont>
      <a:minorFont>
        <a:latin typeface="Museo Sans 500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c9acf6b4-bf91-46f7-a473-d908c8e851ba">
      <UserInfo>
        <DisplayName/>
        <AccountId xsi:nil="true"/>
        <AccountType/>
      </UserInfo>
    </SharedWithUsers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1B8CBFCEEFCB642962919EC63BA09E1" ma:contentTypeVersion="6" ma:contentTypeDescription="Create a new document." ma:contentTypeScope="" ma:versionID="aa8b445f1d80cf2c0ac2c3834d99e6b4">
  <xsd:schema xmlns:xsd="http://www.w3.org/2001/XMLSchema" xmlns:xs="http://www.w3.org/2001/XMLSchema" xmlns:p="http://schemas.microsoft.com/office/2006/metadata/properties" xmlns:ns2="8183c809-48b5-46e6-b083-73d68c8d1853" xmlns:ns3="c9acf6b4-bf91-46f7-a473-d908c8e851ba" targetNamespace="http://schemas.microsoft.com/office/2006/metadata/properties" ma:root="true" ma:fieldsID="3dbb30903fc2d9b1b2b12174f952332b" ns2:_="" ns3:_="">
    <xsd:import namespace="8183c809-48b5-46e6-b083-73d68c8d1853"/>
    <xsd:import namespace="c9acf6b4-bf91-46f7-a473-d908c8e851b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183c809-48b5-46e6-b083-73d68c8d185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9acf6b4-bf91-46f7-a473-d908c8e851ba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5420D54-DA8C-4B84-9183-58E2305BA0E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C6FD324-32DC-4200-BD17-4E9F916C683A}">
  <ds:schemaRefs>
    <ds:schemaRef ds:uri="http://schemas.microsoft.com/office/2006/metadata/properties"/>
    <ds:schemaRef ds:uri="http://schemas.microsoft.com/office/infopath/2007/PartnerControls"/>
    <ds:schemaRef ds:uri="c9acf6b4-bf91-46f7-a473-d908c8e851ba"/>
  </ds:schemaRefs>
</ds:datastoreItem>
</file>

<file path=customXml/itemProps3.xml><?xml version="1.0" encoding="utf-8"?>
<ds:datastoreItem xmlns:ds="http://schemas.openxmlformats.org/officeDocument/2006/customXml" ds:itemID="{209DE14A-F9F3-4725-860C-E5CD7483222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183c809-48b5-46e6-b083-73d68c8d1853"/>
    <ds:schemaRef ds:uri="c9acf6b4-bf91-46f7-a473-d908c8e851b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office theme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14</cp:revision>
  <dcterms:created xsi:type="dcterms:W3CDTF">2022-03-03T14:20:55Z</dcterms:created>
  <dcterms:modified xsi:type="dcterms:W3CDTF">2022-07-11T12:58:45Z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0x01010071B8CBFCEEFCB642962919EC63BA09E1</vt:lpwstr>
  </property>
  <property fmtid="{D5CDD505-2E9C-101B-9397-08002B2CF9AE}" pid="3" name="Order">
    <vt:r8>97400</vt:r8>
  </property>
  <property fmtid="{D5CDD505-2E9C-101B-9397-08002B2CF9AE}" pid="4" name="_ExtendedDescription">
    <vt:lpwstr/>
  </property>
  <property fmtid="{D5CDD505-2E9C-101B-9397-08002B2CF9AE}" pid="5" name="TriggerFlowInfo">
    <vt:lpwstr/>
  </property>
  <property fmtid="{D5CDD505-2E9C-101B-9397-08002B2CF9AE}" pid="6" name="_SourceUrl">
    <vt:lpwstr/>
  </property>
  <property fmtid="{D5CDD505-2E9C-101B-9397-08002B2CF9AE}" pid="7" name="_SharedFileIndex">
    <vt:lpwstr/>
  </property>
  <property fmtid="{D5CDD505-2E9C-101B-9397-08002B2CF9AE}" pid="8" name="ComplianceAssetId">
    <vt:lpwstr/>
  </property>
</Properties>
</file>