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73027-1C72-46A7-8250-00725247F4B7}" v="2" dt="2021-12-21T16:10:33.622"/>
    <p1510:client id="{CE3827F4-D82A-EF19-91CB-41278A41A78C}" v="836" dt="2022-01-11T12:32:29.930"/>
    <p1510:client id="{D016E6A4-4062-885B-05F2-ECF16745C856}" v="10" dt="2022-02-24T17:13:50.876"/>
    <p1510:client id="{F8A1469E-09A2-75E6-7B0A-6B9A6747CC32}" v="804" dt="2022-01-11T12:20:03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Naylor" userId="S::lisa.naylor@crisis.org.uk::031e114b-fca1-42ab-bdab-99d4cdaee121" providerId="AD" clId="Web-{D016E6A4-4062-885B-05F2-ECF16745C856}"/>
    <pc:docChg chg="modSld">
      <pc:chgData name="Lisa Naylor" userId="S::lisa.naylor@crisis.org.uk::031e114b-fca1-42ab-bdab-99d4cdaee121" providerId="AD" clId="Web-{D016E6A4-4062-885B-05F2-ECF16745C856}" dt="2022-02-24T17:13:50.876" v="9"/>
      <pc:docMkLst>
        <pc:docMk/>
      </pc:docMkLst>
      <pc:sldChg chg="delSp modSp">
        <pc:chgData name="Lisa Naylor" userId="S::lisa.naylor@crisis.org.uk::031e114b-fca1-42ab-bdab-99d4cdaee121" providerId="AD" clId="Web-{D016E6A4-4062-885B-05F2-ECF16745C856}" dt="2022-02-24T17:13:50.876" v="9"/>
        <pc:sldMkLst>
          <pc:docMk/>
          <pc:sldMk cId="3749077223" sldId="388"/>
        </pc:sldMkLst>
        <pc:spChg chg="del">
          <ac:chgData name="Lisa Naylor" userId="S::lisa.naylor@crisis.org.uk::031e114b-fca1-42ab-bdab-99d4cdaee121" providerId="AD" clId="Web-{D016E6A4-4062-885B-05F2-ECF16745C856}" dt="2022-02-24T17:13:50.876" v="9"/>
          <ac:spMkLst>
            <pc:docMk/>
            <pc:sldMk cId="3749077223" sldId="388"/>
            <ac:spMk id="2" creationId="{83CC7DC3-86CA-40DB-9B54-E62868E73CE4}"/>
          </ac:spMkLst>
        </pc:spChg>
        <pc:spChg chg="mod">
          <ac:chgData name="Lisa Naylor" userId="S::lisa.naylor@crisis.org.uk::031e114b-fca1-42ab-bdab-99d4cdaee121" providerId="AD" clId="Web-{D016E6A4-4062-885B-05F2-ECF16745C856}" dt="2022-02-24T17:13:25.733" v="2" actId="20577"/>
          <ac:spMkLst>
            <pc:docMk/>
            <pc:sldMk cId="3749077223" sldId="388"/>
            <ac:spMk id="9" creationId="{E5D313A7-BB89-460E-9121-F22365CAE64E}"/>
          </ac:spMkLst>
        </pc:spChg>
        <pc:spChg chg="mod">
          <ac:chgData name="Lisa Naylor" userId="S::lisa.naylor@crisis.org.uk::031e114b-fca1-42ab-bdab-99d4cdaee121" providerId="AD" clId="Web-{D016E6A4-4062-885B-05F2-ECF16745C856}" dt="2022-02-24T17:13:35.406" v="5" actId="20577"/>
          <ac:spMkLst>
            <pc:docMk/>
            <pc:sldMk cId="3749077223" sldId="388"/>
            <ac:spMk id="10" creationId="{33E2002D-C236-4DFD-90EA-98F33C4CE384}"/>
          </ac:spMkLst>
        </pc:spChg>
        <pc:spChg chg="mod">
          <ac:chgData name="Lisa Naylor" userId="S::lisa.naylor@crisis.org.uk::031e114b-fca1-42ab-bdab-99d4cdaee121" providerId="AD" clId="Web-{D016E6A4-4062-885B-05F2-ECF16745C856}" dt="2022-02-24T17:13:40.391" v="6" actId="20577"/>
          <ac:spMkLst>
            <pc:docMk/>
            <pc:sldMk cId="3749077223" sldId="388"/>
            <ac:spMk id="16" creationId="{EAF23E1A-600C-4DD0-8D08-39D8D6B3EA0F}"/>
          </ac:spMkLst>
        </pc:spChg>
        <pc:spChg chg="mod">
          <ac:chgData name="Lisa Naylor" userId="S::lisa.naylor@crisis.org.uk::031e114b-fca1-42ab-bdab-99d4cdaee121" providerId="AD" clId="Web-{D016E6A4-4062-885B-05F2-ECF16745C856}" dt="2022-02-24T17:13:42.688" v="7" actId="20577"/>
          <ac:spMkLst>
            <pc:docMk/>
            <pc:sldMk cId="3749077223" sldId="388"/>
            <ac:spMk id="18" creationId="{DEE7B742-08FE-4410-AD10-1DAE7A2AA719}"/>
          </ac:spMkLst>
        </pc:spChg>
        <pc:spChg chg="mod">
          <ac:chgData name="Lisa Naylor" userId="S::lisa.naylor@crisis.org.uk::031e114b-fca1-42ab-bdab-99d4cdaee121" providerId="AD" clId="Web-{D016E6A4-4062-885B-05F2-ECF16745C856}" dt="2022-02-24T17:13:45.563" v="8" actId="20577"/>
          <ac:spMkLst>
            <pc:docMk/>
            <pc:sldMk cId="3749077223" sldId="388"/>
            <ac:spMk id="24" creationId="{A49B918E-960C-4508-8E7D-15F8EE40B6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8114-B7C2-43B7-9C41-5892A3E79E1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5BE17-CE50-4B34-9833-9F06C761B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9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Most Important Question to Answer?</a:t>
            </a:r>
            <a:r>
              <a:rPr lang="en-US" dirty="0">
                <a:cs typeface="Calibri"/>
              </a:rPr>
              <a:t> How might we answer it?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7D4075-21E7-490A-823C-6471C5154C0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51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1" y="4640224"/>
            <a:ext cx="11179495" cy="388977"/>
          </a:xfrm>
        </p:spPr>
        <p:txBody>
          <a:bodyPr>
            <a:noAutofit/>
          </a:bodyPr>
          <a:lstStyle>
            <a:lvl1pPr marL="0" indent="0" algn="l">
              <a:buNone/>
              <a:defRPr sz="2800" spc="0">
                <a:solidFill>
                  <a:schemeClr val="tx2"/>
                </a:solidFill>
                <a:latin typeface="Museo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r="51781"/>
          <a:stretch/>
        </p:blipFill>
        <p:spPr>
          <a:xfrm>
            <a:off x="453202" y="278580"/>
            <a:ext cx="1122355" cy="1115936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531222"/>
            <a:ext cx="11179495" cy="1806317"/>
          </a:xfrm>
        </p:spPr>
        <p:txBody>
          <a:bodyPr>
            <a:noAutofit/>
          </a:bodyPr>
          <a:lstStyle>
            <a:lvl1pPr algn="l">
              <a:defRPr sz="7000" spc="0"/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50930"/>
          <a:stretch/>
        </p:blipFill>
        <p:spPr>
          <a:xfrm>
            <a:off x="10490533" y="5383160"/>
            <a:ext cx="1142163" cy="111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0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8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  <p:sp>
        <p:nvSpPr>
          <p:cNvPr id="9" name="Text Placeholder 27"/>
          <p:cNvSpPr>
            <a:spLocks noGrp="1"/>
          </p:cNvSpPr>
          <p:nvPr>
            <p:ph type="body" sz="quarter" idx="13" hasCustomPrompt="1"/>
          </p:nvPr>
        </p:nvSpPr>
        <p:spPr>
          <a:xfrm>
            <a:off x="452967" y="604839"/>
            <a:ext cx="5386917" cy="41507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  <a:latin typeface="Museo 500" panose="02000000000000000000" pitchFamily="50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0" name="Text Placeholder 29"/>
          <p:cNvSpPr>
            <a:spLocks noGrp="1"/>
          </p:cNvSpPr>
          <p:nvPr>
            <p:ph type="body" sz="quarter" idx="14" hasCustomPrompt="1"/>
          </p:nvPr>
        </p:nvSpPr>
        <p:spPr>
          <a:xfrm>
            <a:off x="453201" y="1401763"/>
            <a:ext cx="5386683" cy="46529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Body copy.</a:t>
            </a:r>
          </a:p>
        </p:txBody>
      </p:sp>
      <p:sp>
        <p:nvSpPr>
          <p:cNvPr id="11" name="Text Placeholder 27"/>
          <p:cNvSpPr>
            <a:spLocks noGrp="1"/>
          </p:cNvSpPr>
          <p:nvPr>
            <p:ph type="body" sz="quarter" idx="17" hasCustomPrompt="1"/>
          </p:nvPr>
        </p:nvSpPr>
        <p:spPr>
          <a:xfrm>
            <a:off x="6438702" y="605694"/>
            <a:ext cx="5386917" cy="415070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accent1"/>
                </a:solidFill>
                <a:latin typeface="Museo 500" panose="02000000000000000000" pitchFamily="50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2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6438936" y="1402618"/>
            <a:ext cx="5386683" cy="46529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Body copy.</a:t>
            </a:r>
          </a:p>
        </p:txBody>
      </p:sp>
    </p:spTree>
    <p:extLst>
      <p:ext uri="{BB962C8B-B14F-4D97-AF65-F5344CB8AC3E}">
        <p14:creationId xmlns:p14="http://schemas.microsoft.com/office/powerpoint/2010/main" val="190375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8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2967" y="2262554"/>
            <a:ext cx="11372851" cy="1582615"/>
          </a:xfrm>
        </p:spPr>
        <p:txBody>
          <a:bodyPr>
            <a:no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 sz="5000"/>
            </a:lvl2pPr>
            <a:lvl3pPr marL="914400" indent="0">
              <a:buNone/>
              <a:defRPr sz="5000"/>
            </a:lvl3pPr>
            <a:lvl4pPr marL="1371600" indent="0">
              <a:buNone/>
              <a:defRPr sz="5000"/>
            </a:lvl4pPr>
            <a:lvl5pPr marL="1828800" indent="0">
              <a:buNone/>
              <a:defRPr sz="5000"/>
            </a:lvl5pPr>
          </a:lstStyle>
          <a:p>
            <a:pPr lvl="0"/>
            <a:r>
              <a:rPr lang="en-US"/>
              <a:t>“Quote.”</a:t>
            </a:r>
          </a:p>
        </p:txBody>
      </p:sp>
    </p:spTree>
    <p:extLst>
      <p:ext uri="{BB962C8B-B14F-4D97-AF65-F5344CB8AC3E}">
        <p14:creationId xmlns:p14="http://schemas.microsoft.com/office/powerpoint/2010/main" val="3645683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v</a:t>
            </a:r>
          </a:p>
        </p:txBody>
      </p:sp>
      <p:sp>
        <p:nvSpPr>
          <p:cNvPr id="3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635834" y="2262554"/>
            <a:ext cx="4257304" cy="2256007"/>
          </a:xfrm>
        </p:spPr>
        <p:txBody>
          <a:bodyPr>
            <a:no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 sz="5000"/>
            </a:lvl2pPr>
            <a:lvl3pPr marL="914400" indent="0">
              <a:buNone/>
              <a:defRPr sz="5000"/>
            </a:lvl3pPr>
            <a:lvl4pPr marL="1371600" indent="0">
              <a:buNone/>
              <a:defRPr sz="5000"/>
            </a:lvl4pPr>
            <a:lvl5pPr marL="1828800" indent="0">
              <a:buNone/>
              <a:defRPr sz="5000"/>
            </a:lvl5pPr>
          </a:lstStyle>
          <a:p>
            <a:pPr lvl="0"/>
            <a:r>
              <a:rPr lang="en-US"/>
              <a:t>“Quote.”</a:t>
            </a:r>
          </a:p>
        </p:txBody>
      </p:sp>
    </p:spTree>
    <p:extLst>
      <p:ext uri="{BB962C8B-B14F-4D97-AF65-F5344CB8AC3E}">
        <p14:creationId xmlns:p14="http://schemas.microsoft.com/office/powerpoint/2010/main" val="3244263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39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7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</p:spTree>
    <p:extLst>
      <p:ext uri="{BB962C8B-B14F-4D97-AF65-F5344CB8AC3E}">
        <p14:creationId xmlns:p14="http://schemas.microsoft.com/office/powerpoint/2010/main" val="634407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7"/>
          <p:cNvSpPr>
            <a:spLocks noGrp="1"/>
          </p:cNvSpPr>
          <p:nvPr>
            <p:ph type="body" sz="quarter" idx="13" hasCustomPrompt="1"/>
          </p:nvPr>
        </p:nvSpPr>
        <p:spPr>
          <a:xfrm>
            <a:off x="452967" y="604838"/>
            <a:ext cx="5386917" cy="55403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Subtitle if needed</a:t>
            </a:r>
          </a:p>
        </p:txBody>
      </p:sp>
      <p:sp>
        <p:nvSpPr>
          <p:cNvPr id="7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8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  <p:sp>
        <p:nvSpPr>
          <p:cNvPr id="9" name="Chart Placeholder 9"/>
          <p:cNvSpPr>
            <a:spLocks noGrp="1"/>
          </p:cNvSpPr>
          <p:nvPr>
            <p:ph type="chart" sz="quarter" idx="17"/>
          </p:nvPr>
        </p:nvSpPr>
        <p:spPr>
          <a:xfrm>
            <a:off x="452967" y="1319213"/>
            <a:ext cx="11372851" cy="474186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90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53201" y="2844225"/>
            <a:ext cx="113167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0" spc="0">
                <a:solidFill>
                  <a:schemeClr val="bg1"/>
                </a:solidFill>
                <a:latin typeface="Museo 500" panose="02000000000000000000" pitchFamily="50" charset="0"/>
              </a:rPr>
              <a:t>Thank you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302207" y="6151566"/>
            <a:ext cx="1190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crisis.org.uk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/>
          <a:srcRect r="50290"/>
          <a:stretch/>
        </p:blipFill>
        <p:spPr>
          <a:xfrm>
            <a:off x="5405054" y="5160612"/>
            <a:ext cx="1022376" cy="98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94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A8C1-2E2F-422F-9DB0-48C8BFD39B3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195A-7018-4953-B7B2-A807F8AA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21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531222"/>
            <a:ext cx="11316769" cy="1831377"/>
          </a:xfrm>
        </p:spPr>
        <p:txBody>
          <a:bodyPr>
            <a:noAutofit/>
          </a:bodyPr>
          <a:lstStyle>
            <a:lvl1pPr algn="ctr">
              <a:defRPr sz="7000" spc="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4541897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r="51610"/>
          <a:stretch/>
        </p:blipFill>
        <p:spPr>
          <a:xfrm>
            <a:off x="5511844" y="1229033"/>
            <a:ext cx="1168311" cy="11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3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>
              <a:defRPr sz="2000">
                <a:latin typeface="Museo Sans 500" panose="02000000000000000000" pitchFamily="50" charset="0"/>
              </a:defRPr>
            </a:lvl1pPr>
          </a:lstStyle>
          <a:p>
            <a:endParaRPr lang="en-GB"/>
          </a:p>
        </p:txBody>
      </p:sp>
      <p:sp>
        <p:nvSpPr>
          <p:cNvPr id="8" name="Text Placeholder 27"/>
          <p:cNvSpPr>
            <a:spLocks noGrp="1"/>
          </p:cNvSpPr>
          <p:nvPr>
            <p:ph type="body" sz="quarter" idx="13" hasCustomPrompt="1"/>
          </p:nvPr>
        </p:nvSpPr>
        <p:spPr>
          <a:xfrm>
            <a:off x="452967" y="604838"/>
            <a:ext cx="5386917" cy="55403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  <a:latin typeface="Museo 500" panose="02000000000000000000" pitchFamily="50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9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10" name="Text Placeholder 29"/>
          <p:cNvSpPr>
            <a:spLocks noGrp="1"/>
          </p:cNvSpPr>
          <p:nvPr>
            <p:ph type="body" sz="quarter" idx="14" hasCustomPrompt="1"/>
          </p:nvPr>
        </p:nvSpPr>
        <p:spPr>
          <a:xfrm>
            <a:off x="453201" y="1401763"/>
            <a:ext cx="5386683" cy="46529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</p:spTree>
    <p:extLst>
      <p:ext uri="{BB962C8B-B14F-4D97-AF65-F5344CB8AC3E}">
        <p14:creationId xmlns:p14="http://schemas.microsoft.com/office/powerpoint/2010/main" val="398037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9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2967" y="620713"/>
            <a:ext cx="11372851" cy="5257800"/>
          </a:xfrm>
        </p:spPr>
        <p:txBody>
          <a:bodyPr>
            <a:normAutofit/>
          </a:bodyPr>
          <a:lstStyle>
            <a:lvl1pPr marL="342900" indent="-342900" algn="l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 baseline="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Body copy for bullet point list.</a:t>
            </a:r>
          </a:p>
        </p:txBody>
      </p:sp>
    </p:spTree>
    <p:extLst>
      <p:ext uri="{BB962C8B-B14F-4D97-AF65-F5344CB8AC3E}">
        <p14:creationId xmlns:p14="http://schemas.microsoft.com/office/powerpoint/2010/main" val="59551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352036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375052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88781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427833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418306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94DE0-E442-4803-ACA5-19677F41486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D6933-5457-4248-8918-B63EB24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05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useo 500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5D313A7-BB89-460E-9121-F22365CAE64E}"/>
              </a:ext>
            </a:extLst>
          </p:cNvPr>
          <p:cNvSpPr/>
          <p:nvPr/>
        </p:nvSpPr>
        <p:spPr>
          <a:xfrm>
            <a:off x="333555" y="808007"/>
            <a:ext cx="11510512" cy="612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Museo Sans 500"/>
                <a:ea typeface="+mn-ea"/>
                <a:cs typeface="+mn-cs"/>
              </a:rPr>
              <a:t>What is the concept we are testing?</a:t>
            </a:r>
            <a:r>
              <a:rPr lang="en-US" sz="1200" dirty="0">
                <a:solidFill>
                  <a:srgbClr val="404041"/>
                </a:solidFill>
                <a:latin typeface="Museo Sans 500"/>
              </a:rPr>
              <a:t> 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2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2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200" b="1" dirty="0"/>
          </a:p>
          <a:p>
            <a:pPr>
              <a:defRPr/>
            </a:pPr>
            <a:endParaRPr lang="en-US" sz="1200" dirty="0">
              <a:solidFill>
                <a:srgbClr val="404041"/>
              </a:solidFill>
              <a:latin typeface="Museo Sans 50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2002D-C236-4DFD-90EA-98F33C4CE384}"/>
              </a:ext>
            </a:extLst>
          </p:cNvPr>
          <p:cNvSpPr/>
          <p:nvPr/>
        </p:nvSpPr>
        <p:spPr>
          <a:xfrm>
            <a:off x="200204" y="1713601"/>
            <a:ext cx="2438402" cy="4695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Museo Sans 500"/>
                <a:ea typeface="+mn-ea"/>
                <a:cs typeface="+mn-cs"/>
              </a:rPr>
              <a:t>What assumptions do we need to test?</a:t>
            </a:r>
          </a:p>
          <a:p>
            <a:pPr>
              <a:defRPr/>
            </a:pPr>
            <a:endParaRPr lang="en-US" sz="1100" dirty="0">
              <a:solidFill>
                <a:srgbClr val="404041"/>
              </a:solidFill>
              <a:latin typeface="Museo Sans 500"/>
            </a:endParaRPr>
          </a:p>
          <a:p>
            <a:pPr>
              <a:defRPr/>
            </a:pPr>
            <a:endParaRPr lang="en-US" sz="1100" dirty="0">
              <a:solidFill>
                <a:srgbClr val="404041"/>
              </a:solidFill>
              <a:latin typeface="Museo Sans 50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AF23E1A-600C-4DD0-8D08-39D8D6B3EA0F}"/>
              </a:ext>
            </a:extLst>
          </p:cNvPr>
          <p:cNvSpPr/>
          <p:nvPr/>
        </p:nvSpPr>
        <p:spPr>
          <a:xfrm>
            <a:off x="2958728" y="1667707"/>
            <a:ext cx="2553420" cy="46812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useo Sans 500"/>
                <a:ea typeface="+mn-ea"/>
                <a:cs typeface="+mn-cs"/>
              </a:rPr>
              <a:t>What key questions do we have about how the concept should work? Are there specific components we want to look at?</a:t>
            </a:r>
          </a:p>
          <a:p>
            <a:pPr>
              <a:defRPr/>
            </a:pPr>
            <a:endParaRPr lang="en-US" sz="1100" dirty="0">
              <a:solidFill>
                <a:srgbClr val="404041"/>
              </a:solidFill>
              <a:latin typeface="Museo Sans 500"/>
            </a:endParaRPr>
          </a:p>
          <a:p>
            <a:pPr>
              <a:defRPr/>
            </a:pPr>
            <a:endParaRPr lang="en-US" sz="1100" dirty="0">
              <a:solidFill>
                <a:srgbClr val="404041"/>
              </a:solidFill>
            </a:endParaRPr>
          </a:p>
          <a:p>
            <a:pPr>
              <a:defRPr/>
            </a:pPr>
            <a:endParaRPr lang="en-US" sz="1100" dirty="0">
              <a:solidFill>
                <a:srgbClr val="404041"/>
              </a:solidFill>
            </a:endParaRPr>
          </a:p>
          <a:p>
            <a:pPr>
              <a:defRPr/>
            </a:pPr>
            <a:endParaRPr lang="en-US" sz="1100" dirty="0">
              <a:solidFill>
                <a:srgbClr val="40404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E7B742-08FE-4410-AD10-1DAE7A2AA719}"/>
              </a:ext>
            </a:extLst>
          </p:cNvPr>
          <p:cNvSpPr/>
          <p:nvPr/>
        </p:nvSpPr>
        <p:spPr>
          <a:xfrm>
            <a:off x="5753817" y="1685025"/>
            <a:ext cx="2553420" cy="46812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useo Sans 500"/>
                <a:ea typeface="+mn-ea"/>
                <a:cs typeface="+mn-cs"/>
              </a:rPr>
              <a:t>How will we prototype key questions &amp; assumptions? How will we capture feedback?</a:t>
            </a:r>
          </a:p>
          <a:p>
            <a:pPr>
              <a:defRPr/>
            </a:pPr>
            <a:endParaRPr lang="en-US" sz="1100" dirty="0">
              <a:solidFill>
                <a:srgbClr val="404041"/>
              </a:solidFill>
              <a:latin typeface="Museo Sans 500"/>
            </a:endParaRPr>
          </a:p>
          <a:p>
            <a:pPr>
              <a:defRPr/>
            </a:pPr>
            <a:endParaRPr lang="en-US" sz="1200" dirty="0">
              <a:solidFill>
                <a:srgbClr val="404041"/>
              </a:solidFill>
              <a:latin typeface="Museo Sans 500"/>
            </a:endParaRPr>
          </a:p>
          <a:p>
            <a:pPr>
              <a:defRPr/>
            </a:pPr>
            <a:endParaRPr lang="en-US" sz="1200" dirty="0">
              <a:solidFill>
                <a:srgbClr val="404041"/>
              </a:solidFill>
              <a:latin typeface="Museo Sans 500"/>
            </a:endParaRPr>
          </a:p>
          <a:p>
            <a:pPr>
              <a:defRPr/>
            </a:pPr>
            <a:endParaRPr lang="en-US" sz="1200" dirty="0">
              <a:solidFill>
                <a:srgbClr val="404041"/>
              </a:solidFill>
              <a:latin typeface="Museo Sans 500"/>
            </a:endParaRPr>
          </a:p>
          <a:p>
            <a:pPr>
              <a:defRPr/>
            </a:pPr>
            <a:endParaRPr lang="en-US" sz="1200" dirty="0">
              <a:solidFill>
                <a:srgbClr val="404041"/>
              </a:solidFill>
              <a:latin typeface="Museo Sans 50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279914-DE4D-49D0-B9CA-D1409656C0C5}"/>
              </a:ext>
            </a:extLst>
          </p:cNvPr>
          <p:cNvSpPr/>
          <p:nvPr/>
        </p:nvSpPr>
        <p:spPr>
          <a:xfrm>
            <a:off x="8514270" y="1685024"/>
            <a:ext cx="3329797" cy="2165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Museo Sans 500"/>
                <a:ea typeface="+mn-ea"/>
                <a:cs typeface="+mn-cs"/>
              </a:rPr>
              <a:t>&lt;If role play&gt; What scenarios will we use? What are the roles required and who will play them?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useo Sans 500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9B918E-960C-4508-8E7D-15F8EE40B64E}"/>
              </a:ext>
            </a:extLst>
          </p:cNvPr>
          <p:cNvSpPr/>
          <p:nvPr/>
        </p:nvSpPr>
        <p:spPr>
          <a:xfrm>
            <a:off x="8528646" y="4028533"/>
            <a:ext cx="3315420" cy="2352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Museo Sans 500"/>
                <a:ea typeface="+mn-ea"/>
                <a:cs typeface="+mn-cs"/>
              </a:rPr>
              <a:t>What do we need (activities, resources, people etc.) to implement the concept and turn it into a reality?</a:t>
            </a:r>
          </a:p>
          <a:p>
            <a:pPr>
              <a:defRPr/>
            </a:pPr>
            <a:endParaRPr lang="en-US" sz="1100" dirty="0">
              <a:solidFill>
                <a:srgbClr val="404041"/>
              </a:solidFill>
              <a:latin typeface="Museo Sans 500"/>
            </a:endParaRPr>
          </a:p>
          <a:p>
            <a:pPr>
              <a:defRPr/>
            </a:pPr>
            <a:endParaRPr lang="en-US" sz="1100" dirty="0">
              <a:solidFill>
                <a:srgbClr val="404041"/>
              </a:solidFill>
              <a:latin typeface="Museo Sans 50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339C3B2-B578-4B12-B7A1-83BD88B553DD}"/>
              </a:ext>
            </a:extLst>
          </p:cNvPr>
          <p:cNvSpPr/>
          <p:nvPr/>
        </p:nvSpPr>
        <p:spPr>
          <a:xfrm>
            <a:off x="2874" y="2875"/>
            <a:ext cx="12157495" cy="5549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useo Sans 500"/>
              <a:ea typeface="+mn-ea"/>
              <a:cs typeface="+mn-cs"/>
            </a:endParaRP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24D67A7E-A63B-49F4-BAB0-667FF1860586}"/>
              </a:ext>
            </a:extLst>
          </p:cNvPr>
          <p:cNvSpPr txBox="1">
            <a:spLocks/>
          </p:cNvSpPr>
          <p:nvPr/>
        </p:nvSpPr>
        <p:spPr>
          <a:xfrm>
            <a:off x="7270" y="59995"/>
            <a:ext cx="14550245" cy="4988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2227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500" panose="02000000000000000000" pitchFamily="50" charset="0"/>
                <a:ea typeface="+mn-ea"/>
                <a:cs typeface="+mn-cs"/>
              </a:rPr>
              <a:t>Prototyping Plan</a:t>
            </a:r>
          </a:p>
        </p:txBody>
      </p:sp>
    </p:spTree>
    <p:extLst>
      <p:ext uri="{BB962C8B-B14F-4D97-AF65-F5344CB8AC3E}">
        <p14:creationId xmlns:p14="http://schemas.microsoft.com/office/powerpoint/2010/main" val="37490772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risis Brand">
      <a:dk1>
        <a:srgbClr val="404041"/>
      </a:dk1>
      <a:lt1>
        <a:srgbClr val="FFFFFF"/>
      </a:lt1>
      <a:dk2>
        <a:srgbClr val="404041"/>
      </a:dk2>
      <a:lt2>
        <a:srgbClr val="FFFFFF"/>
      </a:lt2>
      <a:accent1>
        <a:srgbClr val="EB2227"/>
      </a:accent1>
      <a:accent2>
        <a:srgbClr val="EF5E44"/>
      </a:accent2>
      <a:accent3>
        <a:srgbClr val="404041"/>
      </a:accent3>
      <a:accent4>
        <a:srgbClr val="636466"/>
      </a:accent4>
      <a:accent5>
        <a:srgbClr val="A0A1A4"/>
      </a:accent5>
      <a:accent6>
        <a:srgbClr val="D9D9DA"/>
      </a:accent6>
      <a:hlink>
        <a:srgbClr val="EB2227"/>
      </a:hlink>
      <a:folHlink>
        <a:srgbClr val="A0A1A4"/>
      </a:folHlink>
    </a:clrScheme>
    <a:fontScheme name="Crisis Brand">
      <a:majorFont>
        <a:latin typeface="Museo 500"/>
        <a:ea typeface=""/>
        <a:cs typeface=""/>
      </a:majorFont>
      <a:minorFont>
        <a:latin typeface="Museo Sans 5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9acf6b4-bf91-46f7-a473-d908c8e851ba">
      <UserInfo>
        <DisplayName>Marcia Williams</DisplayName>
        <AccountId>11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CBFCEEFCB642962919EC63BA09E1" ma:contentTypeVersion="6" ma:contentTypeDescription="Create a new document." ma:contentTypeScope="" ma:versionID="aa8b445f1d80cf2c0ac2c3834d99e6b4">
  <xsd:schema xmlns:xsd="http://www.w3.org/2001/XMLSchema" xmlns:xs="http://www.w3.org/2001/XMLSchema" xmlns:p="http://schemas.microsoft.com/office/2006/metadata/properties" xmlns:ns2="8183c809-48b5-46e6-b083-73d68c8d1853" xmlns:ns3="c9acf6b4-bf91-46f7-a473-d908c8e851ba" targetNamespace="http://schemas.microsoft.com/office/2006/metadata/properties" ma:root="true" ma:fieldsID="3dbb30903fc2d9b1b2b12174f952332b" ns2:_="" ns3:_="">
    <xsd:import namespace="8183c809-48b5-46e6-b083-73d68c8d1853"/>
    <xsd:import namespace="c9acf6b4-bf91-46f7-a473-d908c8e851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3c809-48b5-46e6-b083-73d68c8d18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cf6b4-bf91-46f7-a473-d908c8e851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13A686-90AE-416F-8EAA-F3AA3B2D68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21935C-96E3-4AD6-AA7F-11376948E921}">
  <ds:schemaRefs>
    <ds:schemaRef ds:uri="8183c809-48b5-46e6-b083-73d68c8d1853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c9acf6b4-bf91-46f7-a473-d908c8e851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BFFB5B-B7D9-4FD3-8953-412C6BF66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3c809-48b5-46e6-b083-73d68c8d1853"/>
    <ds:schemaRef ds:uri="c9acf6b4-bf91-46f7-a473-d908c8e851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Williams</dc:creator>
  <cp:lastModifiedBy>Marcia Williams</cp:lastModifiedBy>
  <cp:revision>153</cp:revision>
  <dcterms:created xsi:type="dcterms:W3CDTF">2021-12-15T09:30:16Z</dcterms:created>
  <dcterms:modified xsi:type="dcterms:W3CDTF">2022-02-24T17:13:51Z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0x01010071B8CBFCEEFCB642962919EC63BA09E1</vt:lpwstr>
  </property>
</Properties>
</file>